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79" r:id="rId5"/>
    <p:sldId id="277" r:id="rId6"/>
    <p:sldId id="265" r:id="rId7"/>
    <p:sldId id="266" r:id="rId8"/>
    <p:sldId id="258" r:id="rId9"/>
    <p:sldId id="260" r:id="rId10"/>
    <p:sldId id="261" r:id="rId11"/>
    <p:sldId id="262" r:id="rId12"/>
    <p:sldId id="275" r:id="rId13"/>
    <p:sldId id="278" r:id="rId14"/>
    <p:sldId id="267" r:id="rId15"/>
    <p:sldId id="263" r:id="rId16"/>
    <p:sldId id="268" r:id="rId17"/>
    <p:sldId id="269" r:id="rId18"/>
    <p:sldId id="274" r:id="rId19"/>
    <p:sldId id="259" r:id="rId20"/>
    <p:sldId id="270" r:id="rId21"/>
    <p:sldId id="272" r:id="rId22"/>
    <p:sldId id="271" r:id="rId23"/>
    <p:sldId id="27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D6FF"/>
    <a:srgbClr val="47D5FF"/>
    <a:srgbClr val="97E6FF"/>
    <a:srgbClr val="E9F4FB"/>
    <a:srgbClr val="512603"/>
    <a:srgbClr val="3C1C02"/>
    <a:srgbClr val="77393C"/>
    <a:srgbClr val="642F04"/>
    <a:srgbClr val="C75B43"/>
    <a:srgbClr val="FFF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93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B972C0-CE16-4ABB-9939-836C7DC6C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47ED93B-CE95-4286-B1D1-C8119DCFC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E594667-6C60-4541-8DB8-E504DA94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076B-E54F-4CA6-8F6B-577AA8CE9694}" type="datetimeFigureOut">
              <a:rPr lang="en-US" smtClean="0"/>
              <a:t>2020-12-29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CCD9A7-B3EA-4F6B-BB5C-69D0EA28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4B2CE3F-F45E-4BDC-B88D-4CB5E678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83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AB879F-D26B-4804-8641-9AD31DAF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22CF7DB-5D4F-47AD-80E5-BA21DDF2E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80712CE-81B7-4C15-819E-F2A46F590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076B-E54F-4CA6-8F6B-577AA8CE9694}" type="datetimeFigureOut">
              <a:rPr lang="en-US" smtClean="0"/>
              <a:t>2020-12-29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ED0E3CF-8733-4254-8741-F50E75150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E67B83-80B2-40FD-A512-9D492B00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77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A58178A-749B-46FB-8569-EE9205904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F5FC940-138A-46F2-922B-7A4B45AE5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017E63-6A20-4542-AE10-08E24116C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076B-E54F-4CA6-8F6B-577AA8CE9694}" type="datetimeFigureOut">
              <a:rPr lang="en-US" smtClean="0"/>
              <a:t>2020-12-29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ECBE9C-BBD0-4D57-8E6E-B58B605ED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9CA2E3-06E0-4E69-97D1-E10A0E85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1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A17CB4-ACE4-4905-81BE-52F610451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DFB297-E39B-4E40-8C0F-FFB260E86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0DD0EEA-8C06-477A-B2E9-EE83F98EB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076B-E54F-4CA6-8F6B-577AA8CE9694}" type="datetimeFigureOut">
              <a:rPr lang="en-US" smtClean="0"/>
              <a:t>2020-12-29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E371DFE-F1C9-4754-BDEA-905BDF7D5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DA887F3-DEC7-45DC-93AB-FD1BB94B7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7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A29BAF-1B7B-4828-AA94-FCB61C64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E7F8FF-5736-4539-A2A0-B8C05A2DF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4AD77E-9738-4129-B4DD-C78B53F46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076B-E54F-4CA6-8F6B-577AA8CE9694}" type="datetimeFigureOut">
              <a:rPr lang="en-US" smtClean="0"/>
              <a:t>2020-12-29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27A5A9-E1F2-4C42-9CD8-97BA23E81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078747-2C82-436E-BFAA-AAD206C0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32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E4CA00-A27E-4779-A538-427319577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DB60A1-52BE-45FF-98B9-2D5A9312D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7AF5B7F-7036-4DEC-8378-557CC214F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23AF75F-3813-44C3-AFEB-C8CDB4142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076B-E54F-4CA6-8F6B-577AA8CE9694}" type="datetimeFigureOut">
              <a:rPr lang="en-US" smtClean="0"/>
              <a:t>2020-12-29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6B0EDF2-989B-4663-8009-197D9D5C2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E285357-9F76-4808-BDDB-57ABA2836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30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35BE92-5D18-4E7C-BEAF-AA2E78D2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D4CF50B-AFBD-477C-9B97-C8313A7CE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8BFF579-7BFF-4FFA-A4B7-9F9690FB2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A318144-4362-486F-B254-E56AB5AFA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0329C3C-CCBA-4A3C-A28E-BB1EBBFB23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E818A92-5856-45C2-BDB0-F4509099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076B-E54F-4CA6-8F6B-577AA8CE9694}" type="datetimeFigureOut">
              <a:rPr lang="en-US" smtClean="0"/>
              <a:t>2020-12-29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90D86E5-4564-4129-A798-F319BD351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A24F824-F13D-41A7-ACDD-20C0E34FF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42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8DA94E-2671-4F17-96D3-0A59DA74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8CF7306-C183-4A0A-BBA6-9F42FE8E8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076B-E54F-4CA6-8F6B-577AA8CE9694}" type="datetimeFigureOut">
              <a:rPr lang="en-US" smtClean="0"/>
              <a:t>2020-12-29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7CAA3AE-5CEC-4D8F-B49C-698EC76CC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3D07207-BD8C-4ED2-9A87-046E69DD3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4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68A543F-6759-49A0-999F-ADC278FF7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076B-E54F-4CA6-8F6B-577AA8CE9694}" type="datetimeFigureOut">
              <a:rPr lang="en-US" smtClean="0"/>
              <a:t>2020-12-29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E2E7BD3-5088-4349-A5F2-C9AC18F20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C912EDD-FB76-477D-B85F-65826ECE0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0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0BBFED-F096-4287-B0BD-694D872C0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0BB2F9-F1B1-4B43-96A9-143C83721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73BE414-E898-41D0-AC91-B5C9419A8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28BF79C-4164-476F-AF5E-08662FCF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076B-E54F-4CA6-8F6B-577AA8CE9694}" type="datetimeFigureOut">
              <a:rPr lang="en-US" smtClean="0"/>
              <a:t>2020-12-29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CD63D2A-1A90-4D3C-842E-2FDB37491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F6B8DE0-9FCB-4C88-AE59-B1F09B92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7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F0D2A3-DA79-4CDA-AD89-8B12F362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0BEEFA6-5B14-4A64-AA1B-C3AF5A1657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CFCC8A9-42AC-4656-AA03-9D41CF07F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0136E59-524D-4C8E-8867-511B4588E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076B-E54F-4CA6-8F6B-577AA8CE9694}" type="datetimeFigureOut">
              <a:rPr lang="en-US" smtClean="0"/>
              <a:t>2020-12-29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191EE51-74BE-46DB-AB4D-EA18CC7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95775D-2BE6-4E2D-B5A1-5872295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60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A63987-50EF-4D60-ABC4-0FFF2A66F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05B52FA-F04F-44A7-BC34-870A8BAED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96FD4E-CBEC-4A7F-A3E8-FA62674F54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6076B-E54F-4CA6-8F6B-577AA8CE9694}" type="datetimeFigureOut">
              <a:rPr lang="en-US" smtClean="0"/>
              <a:t>2020-12-29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0181A53-07CC-4530-908B-9FC5AC43B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A021AF-7DF0-4E9C-A0F2-2552C50C9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E2277-BC0C-4E1E-AD50-DC66A996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8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8.wdp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9.wdp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8.wdp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34.png"/><Relationship Id="rId10" Type="http://schemas.openxmlformats.org/officeDocument/2006/relationships/image" Target="../media/image37.jp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microsoft.com/office/2007/relationships/hdphoto" Target="../media/hdphoto12.wdp"/><Relationship Id="rId3" Type="http://schemas.microsoft.com/office/2007/relationships/hdphoto" Target="../media/hdphoto8.wdp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microsoft.com/office/2007/relationships/hdphoto" Target="../media/hdphoto13.wdp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18" Type="http://schemas.openxmlformats.org/officeDocument/2006/relationships/image" Target="../media/image54.png"/><Relationship Id="rId26" Type="http://schemas.microsoft.com/office/2007/relationships/hdphoto" Target="../media/hdphoto19.wdp"/><Relationship Id="rId3" Type="http://schemas.microsoft.com/office/2007/relationships/hdphoto" Target="../media/hdphoto14.wdp"/><Relationship Id="rId21" Type="http://schemas.openxmlformats.org/officeDocument/2006/relationships/image" Target="../media/image56.png"/><Relationship Id="rId7" Type="http://schemas.microsoft.com/office/2007/relationships/hdphoto" Target="../media/hdphoto8.wdp"/><Relationship Id="rId12" Type="http://schemas.openxmlformats.org/officeDocument/2006/relationships/image" Target="../media/image51.png"/><Relationship Id="rId17" Type="http://schemas.microsoft.com/office/2007/relationships/hdphoto" Target="../media/hdphoto16.wdp"/><Relationship Id="rId25" Type="http://schemas.openxmlformats.org/officeDocument/2006/relationships/image" Target="../media/image59.png"/><Relationship Id="rId2" Type="http://schemas.openxmlformats.org/officeDocument/2006/relationships/image" Target="../media/image49.png"/><Relationship Id="rId16" Type="http://schemas.openxmlformats.org/officeDocument/2006/relationships/image" Target="../media/image53.png"/><Relationship Id="rId20" Type="http://schemas.openxmlformats.org/officeDocument/2006/relationships/image" Target="../media/image55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44.png"/><Relationship Id="rId24" Type="http://schemas.openxmlformats.org/officeDocument/2006/relationships/image" Target="../media/image58.png"/><Relationship Id="rId5" Type="http://schemas.microsoft.com/office/2007/relationships/hdphoto" Target="../media/hdphoto15.wdp"/><Relationship Id="rId15" Type="http://schemas.openxmlformats.org/officeDocument/2006/relationships/image" Target="../media/image52.png"/><Relationship Id="rId23" Type="http://schemas.openxmlformats.org/officeDocument/2006/relationships/image" Target="../media/image57.png"/><Relationship Id="rId28" Type="http://schemas.openxmlformats.org/officeDocument/2006/relationships/image" Target="../media/image61.png"/><Relationship Id="rId10" Type="http://schemas.openxmlformats.org/officeDocument/2006/relationships/image" Target="../media/image43.png"/><Relationship Id="rId19" Type="http://schemas.microsoft.com/office/2007/relationships/hdphoto" Target="../media/hdphoto17.wdp"/><Relationship Id="rId4" Type="http://schemas.openxmlformats.org/officeDocument/2006/relationships/image" Target="../media/image50.png"/><Relationship Id="rId9" Type="http://schemas.microsoft.com/office/2007/relationships/hdphoto" Target="../media/hdphoto13.wdp"/><Relationship Id="rId14" Type="http://schemas.microsoft.com/office/2007/relationships/hdphoto" Target="../media/hdphoto9.wdp"/><Relationship Id="rId22" Type="http://schemas.microsoft.com/office/2007/relationships/hdphoto" Target="../media/hdphoto18.wdp"/><Relationship Id="rId27" Type="http://schemas.openxmlformats.org/officeDocument/2006/relationships/image" Target="../media/image60.png"/><Relationship Id="rId30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68.png"/><Relationship Id="rId4" Type="http://schemas.microsoft.com/office/2007/relationships/hdphoto" Target="../media/hdphoto22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microsoft.com/office/2007/relationships/hdphoto" Target="../media/hdphoto26.wdp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microsoft.com/office/2007/relationships/hdphoto" Target="../media/hdphoto22.wdp"/><Relationship Id="rId9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microsoft.com/office/2007/relationships/hdphoto" Target="../media/hdphoto2.wdp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F0AB49C-C414-4C8D-BCF9-B61F2E128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61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AF7ACC03-DA64-4A4F-8D40-34A7C4D18878}"/>
              </a:ext>
            </a:extLst>
          </p:cNvPr>
          <p:cNvGrpSpPr/>
          <p:nvPr/>
        </p:nvGrpSpPr>
        <p:grpSpPr>
          <a:xfrm>
            <a:off x="6198422" y="784212"/>
            <a:ext cx="3702743" cy="4698918"/>
            <a:chOff x="6198422" y="784212"/>
            <a:chExt cx="3702743" cy="469891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xmlns="" id="{9AC4E93C-CA82-4E8F-B29B-AB9180C767E9}"/>
                </a:ext>
              </a:extLst>
            </p:cNvPr>
            <p:cNvGrpSpPr/>
            <p:nvPr/>
          </p:nvGrpSpPr>
          <p:grpSpPr>
            <a:xfrm>
              <a:off x="6198422" y="1140917"/>
              <a:ext cx="3332077" cy="4342213"/>
              <a:chOff x="6095999" y="1257893"/>
              <a:chExt cx="3332077" cy="4342213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xmlns="" id="{ACAC8DD7-ACAF-472A-94BC-D364CB35B31E}"/>
                  </a:ext>
                </a:extLst>
              </p:cNvPr>
              <p:cNvGrpSpPr/>
              <p:nvPr/>
            </p:nvGrpSpPr>
            <p:grpSpPr>
              <a:xfrm>
                <a:off x="6096000" y="1257893"/>
                <a:ext cx="3114910" cy="4342213"/>
                <a:chOff x="6316957" y="1642533"/>
                <a:chExt cx="2688264" cy="3747465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xmlns="" id="{6F8A6F8E-C920-48F8-8DC2-CA1831717F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0" r="100000">
                              <a14:foregroundMark x1="72120" y1="12893" x2="50000" y2="55702"/>
                              <a14:foregroundMark x1="36406" y1="6116" x2="41935" y2="62149"/>
                              <a14:foregroundMark x1="13364" y1="4628" x2="88479" y2="11736"/>
                              <a14:foregroundMark x1="72581" y1="7438" x2="64516" y2="88430"/>
                              <a14:foregroundMark x1="66359" y1="25620" x2="55991" y2="59339"/>
                              <a14:foregroundMark x1="26959" y1="20496" x2="71429" y2="39669"/>
                              <a14:foregroundMark x1="52995" y1="16033" x2="61982" y2="44959"/>
                              <a14:foregroundMark x1="64977" y1="18678" x2="42166" y2="45620"/>
                              <a14:foregroundMark x1="62673" y1="20661" x2="42627" y2="39669"/>
                              <a14:foregroundMark x1="43318" y1="20661" x2="18433" y2="57521"/>
                              <a14:foregroundMark x1="20507" y1="14380" x2="22581" y2="69917"/>
                              <a14:foregroundMark x1="31106" y1="24628" x2="38018" y2="69587"/>
                              <a14:foregroundMark x1="29263" y1="22975" x2="32258" y2="48926"/>
                              <a14:foregroundMark x1="9447" y1="2810" x2="21659" y2="58512"/>
                              <a14:foregroundMark x1="13364" y1="36033" x2="16590" y2="55041"/>
                              <a14:foregroundMark x1="14055" y1="50248" x2="11060" y2="53388"/>
                              <a14:foregroundMark x1="12212" y1="44793" x2="7604" y2="54050"/>
                              <a14:foregroundMark x1="12903" y1="44793" x2="8986" y2="47934"/>
                              <a14:foregroundMark x1="7373" y1="50909" x2="7373" y2="50909"/>
                              <a14:foregroundMark x1="10599" y1="56198" x2="10599" y2="78347"/>
                              <a14:foregroundMark x1="8986" y1="76860" x2="5530" y2="81488"/>
                              <a14:foregroundMark x1="7373" y1="77521" x2="2535" y2="77521"/>
                              <a14:foregroundMark x1="11521" y1="76694" x2="16129" y2="79504"/>
                              <a14:foregroundMark x1="12212" y1="72727" x2="12212" y2="72727"/>
                              <a14:foregroundMark x1="6452" y1="74380" x2="6452" y2="74380"/>
                              <a14:foregroundMark x1="8756" y1="72562" x2="8756" y2="72562"/>
                              <a14:foregroundMark x1="9447" y1="70744" x2="9447" y2="70744"/>
                              <a14:foregroundMark x1="18664" y1="8926" x2="78341" y2="23802"/>
                              <a14:foregroundMark x1="25115" y1="5124" x2="91014" y2="5785"/>
                              <a14:foregroundMark x1="24194" y1="14380" x2="68433" y2="31405"/>
                              <a14:foregroundMark x1="51152" y1="8430" x2="76037" y2="20000"/>
                              <a14:foregroundMark x1="45853" y1="10909" x2="62442" y2="19008"/>
                              <a14:foregroundMark x1="92166" y1="7769" x2="69124" y2="68926"/>
                              <a14:foregroundMark x1="82488" y1="13223" x2="68433" y2="49587"/>
                              <a14:foregroundMark x1="63134" y1="19174" x2="62673" y2="28264"/>
                              <a14:foregroundMark x1="89631" y1="47934" x2="90553" y2="82645"/>
                              <a14:foregroundMark x1="91705" y1="77355" x2="98157" y2="82645"/>
                              <a14:foregroundMark x1="94470" y1="75868" x2="98618" y2="78017"/>
                              <a14:foregroundMark x1="89171" y1="73058" x2="84793" y2="79669"/>
                              <a14:foregroundMark x1="88710" y1="72562" x2="88710" y2="72562"/>
                              <a14:foregroundMark x1="86636" y1="73388" x2="86636" y2="73388"/>
                              <a14:foregroundMark x1="85714" y1="76033" x2="85714" y2="76033"/>
                              <a14:foregroundMark x1="83641" y1="80000" x2="83641" y2="80000"/>
                              <a14:foregroundMark x1="88710" y1="76694" x2="88710" y2="76694"/>
                              <a14:foregroundMark x1="88710" y1="78347" x2="88710" y2="78347"/>
                              <a14:foregroundMark x1="87327" y1="55207" x2="87327" y2="55207"/>
                              <a14:foregroundMark x1="88710" y1="68926" x2="88710" y2="68926"/>
                              <a14:foregroundMark x1="93088" y1="51570" x2="93088" y2="51570"/>
                              <a14:foregroundMark x1="91244" y1="46446" x2="91244" y2="46446"/>
                              <a14:foregroundMark x1="89862" y1="44793" x2="89862" y2="44793"/>
                              <a14:foregroundMark x1="90783" y1="69917" x2="90783" y2="69917"/>
                              <a14:foregroundMark x1="91935" y1="71901" x2="91935" y2="71901"/>
                              <a14:foregroundMark x1="95392" y1="75702" x2="95392" y2="75702"/>
                              <a14:foregroundMark x1="98618" y1="77355" x2="98618" y2="77355"/>
                              <a14:foregroundMark x1="88940" y1="80661" x2="88940" y2="80661"/>
                              <a14:foregroundMark x1="89631" y1="83636" x2="89631" y2="83636"/>
                              <a14:foregroundMark x1="86406" y1="79669" x2="86406" y2="79669"/>
                              <a14:foregroundMark x1="86636" y1="23802" x2="88018" y2="53884"/>
                              <a14:foregroundMark x1="85253" y1="48430" x2="76037" y2="57851"/>
                              <a14:foregroundMark x1="19585" y1="3967" x2="91244" y2="2975"/>
                              <a14:foregroundMark x1="34793" y1="76860" x2="34562" y2="96033"/>
                              <a14:foregroundMark x1="32488" y1="90413" x2="32488" y2="90413"/>
                              <a14:foregroundMark x1="32488" y1="87603" x2="32488" y2="87603"/>
                              <a14:foregroundMark x1="32488" y1="86446" x2="32488" y2="86446"/>
                              <a14:foregroundMark x1="32258" y1="88926" x2="32258" y2="88926"/>
                              <a14:foregroundMark x1="47235" y1="61322" x2="47235" y2="61322"/>
                              <a14:foregroundMark x1="11751" y1="80826" x2="11751" y2="80826"/>
                              <a14:foregroundMark x1="35945" y1="91405" x2="35945" y2="91405"/>
                              <a14:foregroundMark x1="35945" y1="88430" x2="35945" y2="88430"/>
                              <a14:foregroundMark x1="35945" y1="85785" x2="35945" y2="85785"/>
                              <a14:foregroundMark x1="35714" y1="90909" x2="35714" y2="90909"/>
                              <a14:foregroundMark x1="67281" y1="90413" x2="67281" y2="90413"/>
                              <a14:foregroundMark x1="66820" y1="86942" x2="66820" y2="86942"/>
                              <a14:foregroundMark x1="66820" y1="88430" x2="66820" y2="88430"/>
                              <a14:foregroundMark x1="56221" y1="57190" x2="64286" y2="61653"/>
                              <a14:backgroundMark x1="18203" y1="661" x2="18203" y2="66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6957" y="1642533"/>
                  <a:ext cx="2688264" cy="3747465"/>
                </a:xfrm>
                <a:prstGeom prst="rect">
                  <a:avLst/>
                </a:prstGeom>
              </p:spPr>
            </p:pic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xmlns="" id="{F07BB256-BE63-4C90-BBC1-3A5A6E5DC855}"/>
                    </a:ext>
                  </a:extLst>
                </p:cNvPr>
                <p:cNvGrpSpPr/>
                <p:nvPr/>
              </p:nvGrpSpPr>
              <p:grpSpPr>
                <a:xfrm>
                  <a:off x="7253269" y="2342603"/>
                  <a:ext cx="324397" cy="324397"/>
                  <a:chOff x="7253269" y="2342603"/>
                  <a:chExt cx="324397" cy="324397"/>
                </a:xfrm>
              </p:grpSpPr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xmlns="" id="{07296AB1-8286-410E-BF72-B16B34F96FE6}"/>
                      </a:ext>
                    </a:extLst>
                  </p:cNvPr>
                  <p:cNvSpPr/>
                  <p:nvPr/>
                </p:nvSpPr>
                <p:spPr>
                  <a:xfrm>
                    <a:off x="7253269" y="2342603"/>
                    <a:ext cx="324397" cy="324397"/>
                  </a:xfrm>
                  <a:prstGeom prst="ellipse">
                    <a:avLst/>
                  </a:prstGeom>
                  <a:solidFill>
                    <a:srgbClr val="6EC0DD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xmlns="" id="{EFB8ED1B-AC3F-4E1E-8206-5EA8330AEE1E}"/>
                      </a:ext>
                    </a:extLst>
                  </p:cNvPr>
                  <p:cNvSpPr/>
                  <p:nvPr/>
                </p:nvSpPr>
                <p:spPr>
                  <a:xfrm>
                    <a:off x="7330800" y="2410337"/>
                    <a:ext cx="186267" cy="186267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xmlns="" id="{9953675D-CEC3-461D-80D5-565443ED1A40}"/>
                    </a:ext>
                  </a:extLst>
                </p:cNvPr>
                <p:cNvGrpSpPr/>
                <p:nvPr/>
              </p:nvGrpSpPr>
              <p:grpSpPr>
                <a:xfrm>
                  <a:off x="7779447" y="2342603"/>
                  <a:ext cx="324397" cy="324397"/>
                  <a:chOff x="7253269" y="2342603"/>
                  <a:chExt cx="324397" cy="324397"/>
                </a:xfrm>
              </p:grpSpPr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xmlns="" id="{C65991F7-06F0-43EF-B474-D9F24124A577}"/>
                      </a:ext>
                    </a:extLst>
                  </p:cNvPr>
                  <p:cNvSpPr/>
                  <p:nvPr/>
                </p:nvSpPr>
                <p:spPr>
                  <a:xfrm>
                    <a:off x="7253269" y="2342603"/>
                    <a:ext cx="324397" cy="324397"/>
                  </a:xfrm>
                  <a:prstGeom prst="ellipse">
                    <a:avLst/>
                  </a:prstGeom>
                  <a:solidFill>
                    <a:srgbClr val="6EC0DD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xmlns="" id="{942BDCF0-2391-4063-B91E-8E599A692F20}"/>
                      </a:ext>
                    </a:extLst>
                  </p:cNvPr>
                  <p:cNvSpPr/>
                  <p:nvPr/>
                </p:nvSpPr>
                <p:spPr>
                  <a:xfrm>
                    <a:off x="7322333" y="2410337"/>
                    <a:ext cx="186267" cy="186267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id="{CADA8E28-4F62-4168-ABE0-453896AFAD2D}"/>
                  </a:ext>
                </a:extLst>
              </p:cNvPr>
              <p:cNvSpPr/>
              <p:nvPr/>
            </p:nvSpPr>
            <p:spPr>
              <a:xfrm>
                <a:off x="6637455" y="1549400"/>
                <a:ext cx="2074745" cy="2093893"/>
              </a:xfrm>
              <a:prstGeom prst="rect">
                <a:avLst/>
              </a:prstGeom>
              <a:solidFill>
                <a:srgbClr val="FFFA70"/>
              </a:solidFill>
              <a:ln>
                <a:solidFill>
                  <a:srgbClr val="FFFA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xmlns="" id="{985A3347-D454-4927-A987-EEF88A8312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78520" b="97613" l="53782" r="71669">
                            <a14:foregroundMark x1="58789" y1="88180" x2="58789" y2="88180"/>
                            <a14:foregroundMark x1="58496" y1="91004" x2="58496" y2="91004"/>
                            <a14:foregroundMark x1="58691" y1="92573" x2="58691" y2="92573"/>
                            <a14:foregroundMark x1="59375" y1="92469" x2="59375" y2="92469"/>
                            <a14:foregroundMark x1="58984" y1="92573" x2="58984" y2="92573"/>
                            <a14:foregroundMark x1="59668" y1="92259" x2="59668" y2="92259"/>
                            <a14:foregroundMark x1="58105" y1="92573" x2="58105" y2="92573"/>
                            <a14:foregroundMark x1="57813" y1="92155" x2="57813" y2="92155"/>
                            <a14:foregroundMark x1="58887" y1="79603" x2="58887" y2="79603"/>
                            <a14:foregroundMark x1="64453" y1="79289" x2="64453" y2="79289"/>
                            <a14:foregroundMark x1="55566" y1="84205" x2="55566" y2="84205"/>
                            <a14:foregroundMark x1="55762" y1="83891" x2="55762" y2="83891"/>
                            <a14:foregroundMark x1="55859" y1="83264" x2="55859" y2="83264"/>
                            <a14:foregroundMark x1="55664" y1="85669" x2="55664" y2="85669"/>
                            <a14:foregroundMark x1="56055" y1="86402" x2="56055" y2="86402"/>
                            <a14:foregroundMark x1="55762" y1="85879" x2="55762" y2="85879"/>
                            <a14:foregroundMark x1="64551" y1="81485" x2="64551" y2="81485"/>
                            <a14:foregroundMark x1="63770" y1="79498" x2="63770" y2="79498"/>
                            <a14:foregroundMark x1="63379" y1="79916" x2="63379" y2="79916"/>
                            <a14:foregroundMark x1="58008" y1="79707" x2="58008" y2="79707"/>
                            <a14:foregroundMark x1="60742" y1="86820" x2="60742" y2="86820"/>
                            <a14:foregroundMark x1="60840" y1="87134" x2="60840" y2="87134"/>
                            <a14:foregroundMark x1="60840" y1="86506" x2="60840" y2="86506"/>
                            <a14:foregroundMark x1="66602" y1="82427" x2="66602" y2="82427"/>
                            <a14:foregroundMark x1="64258" y1="80335" x2="64258" y2="8033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46" t="76133" r="26095"/>
              <a:stretch/>
            </p:blipFill>
            <p:spPr>
              <a:xfrm>
                <a:off x="6313167" y="1257893"/>
                <a:ext cx="3114909" cy="3104053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xmlns="" id="{5B476062-EF4F-409B-B763-83ECC4648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802" b="57686" l="9908" r="89862">
                            <a14:foregroundMark x1="30184" y1="49587" x2="30184" y2="49587"/>
                            <a14:foregroundMark x1="29263" y1="48264" x2="28111" y2="52231"/>
                            <a14:foregroundMark x1="28802" y1="47934" x2="27419" y2="48926"/>
                            <a14:foregroundMark x1="19816" y1="42479" x2="19816" y2="42479"/>
                            <a14:foregroundMark x1="19816" y1="42479" x2="19816" y2="42479"/>
                            <a14:foregroundMark x1="26267" y1="48595" x2="25576" y2="50083"/>
                            <a14:foregroundMark x1="28111" y1="52231" x2="28111" y2="52231"/>
                            <a14:foregroundMark x1="27880" y1="51570" x2="28802" y2="51570"/>
                            <a14:foregroundMark x1="77650" y1="43967" x2="77189" y2="47107"/>
                            <a14:foregroundMark x1="76959" y1="43471" x2="79263" y2="43967"/>
                            <a14:foregroundMark x1="77419" y1="42479" x2="77419" y2="42479"/>
                            <a14:foregroundMark x1="72581" y1="46116" x2="72581" y2="46116"/>
                            <a14:foregroundMark x1="80184" y1="46116" x2="77880" y2="48760"/>
                            <a14:foregroundMark x1="80415" y1="48430" x2="79032" y2="48595"/>
                            <a14:foregroundMark x1="75806" y1="48760" x2="75806" y2="48760"/>
                            <a14:foregroundMark x1="77419" y1="49256" x2="77419" y2="49256"/>
                            <a14:foregroundMark x1="71889" y1="52727" x2="71889" y2="52727"/>
                            <a14:foregroundMark x1="70276" y1="54050" x2="70276" y2="54050"/>
                            <a14:foregroundMark x1="70046" y1="53719" x2="70046" y2="53719"/>
                            <a14:foregroundMark x1="17281" y1="22314" x2="17281" y2="22314"/>
                            <a14:foregroundMark x1="16590" y1="20661" x2="16590" y2="20661"/>
                            <a14:foregroundMark x1="16590" y1="23636" x2="16590" y2="23636"/>
                            <a14:foregroundMark x1="17281" y1="20000" x2="17281" y2="20000"/>
                            <a14:foregroundMark x1="17972" y1="22149" x2="17972" y2="22149"/>
                            <a14:foregroundMark x1="15207" y1="22149" x2="15207" y2="22149"/>
                            <a14:foregroundMark x1="14977" y1="21488" x2="14977" y2="21488"/>
                            <a14:foregroundMark x1="19355" y1="44298" x2="19355" y2="44298"/>
                            <a14:foregroundMark x1="19355" y1="43140" x2="19355" y2="43140"/>
                            <a14:foregroundMark x1="20507" y1="43471" x2="20507" y2="43471"/>
                            <a14:foregroundMark x1="19355" y1="42314" x2="19355" y2="42314"/>
                            <a14:foregroundMark x1="17051" y1="12562" x2="17051" y2="12562"/>
                            <a14:foregroundMark x1="17051" y1="12562" x2="17051" y2="12562"/>
                            <a14:foregroundMark x1="17281" y1="12562" x2="17281" y2="12562"/>
                            <a14:foregroundMark x1="17972" y1="11901" x2="17972" y2="11901"/>
                            <a14:foregroundMark x1="20507" y1="11736" x2="20507" y2="11736"/>
                            <a14:foregroundMark x1="20276" y1="13388" x2="20276" y2="13388"/>
                            <a14:foregroundMark x1="17281" y1="14711" x2="17281" y2="14711"/>
                            <a14:foregroundMark x1="83641" y1="10413" x2="83641" y2="10413"/>
                            <a14:backgroundMark x1="16820" y1="25785" x2="16820" y2="25785"/>
                            <a14:backgroundMark x1="22350" y1="15207" x2="18664" y2="34050"/>
                            <a14:backgroundMark x1="76498" y1="27603" x2="87558" y2="42810"/>
                            <a14:backgroundMark x1="35023" y1="53554" x2="56682" y2="51736"/>
                            <a14:backgroundMark x1="36636" y1="9587" x2="51152" y2="17851"/>
                            <a14:backgroundMark x1="61982" y1="9091" x2="77189" y2="16860"/>
                            <a14:backgroundMark x1="48848" y1="30909" x2="49770" y2="50579"/>
                            <a14:backgroundMark x1="62903" y1="33884" x2="56682" y2="50413"/>
                            <a14:backgroundMark x1="39171" y1="35207" x2="39631" y2="54380"/>
                            <a14:backgroundMark x1="71659" y1="36198" x2="59217" y2="48099"/>
                            <a14:backgroundMark x1="71659" y1="33554" x2="68433" y2="44628"/>
                            <a14:backgroundMark x1="32488" y1="32727" x2="34562" y2="4661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5999" y="1257893"/>
                <a:ext cx="3114910" cy="4342213"/>
              </a:xfrm>
              <a:prstGeom prst="rect">
                <a:avLst/>
              </a:prstGeom>
            </p:spPr>
          </p:pic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xmlns="" id="{023DC319-9A86-4DEE-8D8A-7D22E216612F}"/>
                  </a:ext>
                </a:extLst>
              </p:cNvPr>
              <p:cNvSpPr/>
              <p:nvPr/>
            </p:nvSpPr>
            <p:spPr>
              <a:xfrm rot="19673870">
                <a:off x="8159623" y="2011745"/>
                <a:ext cx="352366" cy="531614"/>
              </a:xfrm>
              <a:prstGeom prst="ellipse">
                <a:avLst/>
              </a:prstGeom>
              <a:solidFill>
                <a:srgbClr val="6EC0DD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xmlns="" id="{BB5564E0-9AFF-4855-88E6-7EB9A0DA2B4F}"/>
                  </a:ext>
                </a:extLst>
              </p:cNvPr>
              <p:cNvSpPr/>
              <p:nvPr/>
            </p:nvSpPr>
            <p:spPr>
              <a:xfrm rot="19845672">
                <a:off x="8295951" y="2123987"/>
                <a:ext cx="175388" cy="27989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0393C09E-2268-441B-82FA-A80967B9B0AE}"/>
                  </a:ext>
                </a:extLst>
              </p:cNvPr>
              <p:cNvSpPr/>
              <p:nvPr/>
            </p:nvSpPr>
            <p:spPr>
              <a:xfrm rot="19997217">
                <a:off x="7308203" y="1987943"/>
                <a:ext cx="373677" cy="551980"/>
              </a:xfrm>
              <a:prstGeom prst="ellipse">
                <a:avLst/>
              </a:prstGeom>
              <a:solidFill>
                <a:srgbClr val="6EC0DD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xmlns="" id="{1F98EB19-7867-4106-81E0-16977307B255}"/>
                  </a:ext>
                </a:extLst>
              </p:cNvPr>
              <p:cNvSpPr/>
              <p:nvPr/>
            </p:nvSpPr>
            <p:spPr>
              <a:xfrm rot="19845672">
                <a:off x="7458901" y="2123987"/>
                <a:ext cx="175388" cy="27989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A461FC51-3A83-4A71-9922-AB1CA5D1B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53" b="89973" l="1923" r="37225">
                          <a14:backgroundMark x1="24863" y1="25000" x2="24863" y2="25000"/>
                          <a14:backgroundMark x1="31044" y1="36538" x2="31044" y2="36538"/>
                          <a14:backgroundMark x1="33104" y1="41758" x2="33104" y2="417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5500" y="784212"/>
              <a:ext cx="1175665" cy="1175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92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526FB25-EF79-4494-BE26-37967DDB7BFA}"/>
              </a:ext>
            </a:extLst>
          </p:cNvPr>
          <p:cNvGrpSpPr/>
          <p:nvPr/>
        </p:nvGrpSpPr>
        <p:grpSpPr>
          <a:xfrm>
            <a:off x="6198421" y="784212"/>
            <a:ext cx="3707055" cy="4698918"/>
            <a:chOff x="6341648" y="818078"/>
            <a:chExt cx="3707055" cy="469891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xmlns="" id="{84F6ED54-3779-4F78-BF38-A779DF689F7D}"/>
                </a:ext>
              </a:extLst>
            </p:cNvPr>
            <p:cNvGrpSpPr/>
            <p:nvPr/>
          </p:nvGrpSpPr>
          <p:grpSpPr>
            <a:xfrm>
              <a:off x="6342357" y="818078"/>
              <a:ext cx="3702742" cy="4698918"/>
              <a:chOff x="6342357" y="818078"/>
              <a:chExt cx="3702742" cy="4698918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xmlns="" id="{DE0FD721-3EBB-4E85-95FD-9A8A1E26B879}"/>
                  </a:ext>
                </a:extLst>
              </p:cNvPr>
              <p:cNvGrpSpPr/>
              <p:nvPr/>
            </p:nvGrpSpPr>
            <p:grpSpPr>
              <a:xfrm>
                <a:off x="6342357" y="818078"/>
                <a:ext cx="3702742" cy="4698918"/>
                <a:chOff x="6198423" y="784212"/>
                <a:chExt cx="3702742" cy="4698918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xmlns="" id="{5DD6C889-D617-4770-BED9-BE73AF7FC10A}"/>
                    </a:ext>
                  </a:extLst>
                </p:cNvPr>
                <p:cNvGrpSpPr/>
                <p:nvPr/>
              </p:nvGrpSpPr>
              <p:grpSpPr>
                <a:xfrm>
                  <a:off x="6198423" y="1140143"/>
                  <a:ext cx="3126576" cy="4342987"/>
                  <a:chOff x="6096000" y="1257119"/>
                  <a:chExt cx="3126576" cy="4342987"/>
                </a:xfrm>
              </p:grpSpPr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xmlns="" id="{25FD9FC5-0398-4E3F-B84B-996619D6B87F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1257893"/>
                    <a:ext cx="3114910" cy="4342213"/>
                    <a:chOff x="6316957" y="1642533"/>
                    <a:chExt cx="2688264" cy="3747465"/>
                  </a:xfrm>
                </p:grpSpPr>
                <p:pic>
                  <p:nvPicPr>
                    <p:cNvPr id="87" name="Picture 86">
                      <a:extLst>
                        <a:ext uri="{FF2B5EF4-FFF2-40B4-BE49-F238E27FC236}">
                          <a16:creationId xmlns:a16="http://schemas.microsoft.com/office/drawing/2014/main" xmlns="" id="{B935E863-CCCA-4A9F-8A7D-EEDE923AC9B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0" b="100000" l="0" r="100000">
                                  <a14:foregroundMark x1="72120" y1="12893" x2="50000" y2="55702"/>
                                  <a14:foregroundMark x1="36406" y1="6116" x2="41935" y2="62149"/>
                                  <a14:foregroundMark x1="13364" y1="4628" x2="88479" y2="11736"/>
                                  <a14:foregroundMark x1="72581" y1="7438" x2="64516" y2="88430"/>
                                  <a14:foregroundMark x1="66359" y1="25620" x2="55991" y2="59339"/>
                                  <a14:foregroundMark x1="26959" y1="20496" x2="71429" y2="39669"/>
                                  <a14:foregroundMark x1="52995" y1="16033" x2="61982" y2="44959"/>
                                  <a14:foregroundMark x1="64977" y1="18678" x2="42166" y2="45620"/>
                                  <a14:foregroundMark x1="62673" y1="20661" x2="42627" y2="39669"/>
                                  <a14:foregroundMark x1="43318" y1="20661" x2="18433" y2="57521"/>
                                  <a14:foregroundMark x1="20507" y1="14380" x2="22581" y2="69917"/>
                                  <a14:foregroundMark x1="31106" y1="24628" x2="38018" y2="69587"/>
                                  <a14:foregroundMark x1="29263" y1="22975" x2="32258" y2="48926"/>
                                  <a14:foregroundMark x1="9447" y1="2810" x2="21659" y2="58512"/>
                                  <a14:foregroundMark x1="13364" y1="36033" x2="16590" y2="55041"/>
                                  <a14:foregroundMark x1="14055" y1="50248" x2="11060" y2="53388"/>
                                  <a14:foregroundMark x1="12212" y1="44793" x2="7604" y2="54050"/>
                                  <a14:foregroundMark x1="12903" y1="44793" x2="8986" y2="47934"/>
                                  <a14:foregroundMark x1="7373" y1="50909" x2="7373" y2="50909"/>
                                  <a14:foregroundMark x1="10599" y1="56198" x2="10599" y2="78347"/>
                                  <a14:foregroundMark x1="8986" y1="76860" x2="5530" y2="81488"/>
                                  <a14:foregroundMark x1="7373" y1="77521" x2="2535" y2="77521"/>
                                  <a14:foregroundMark x1="11521" y1="76694" x2="16129" y2="79504"/>
                                  <a14:foregroundMark x1="12212" y1="72727" x2="12212" y2="72727"/>
                                  <a14:foregroundMark x1="6452" y1="74380" x2="6452" y2="74380"/>
                                  <a14:foregroundMark x1="8756" y1="72562" x2="8756" y2="72562"/>
                                  <a14:foregroundMark x1="9447" y1="70744" x2="9447" y2="70744"/>
                                  <a14:foregroundMark x1="18664" y1="8926" x2="78341" y2="23802"/>
                                  <a14:foregroundMark x1="25115" y1="5124" x2="91014" y2="5785"/>
                                  <a14:foregroundMark x1="24194" y1="14380" x2="68433" y2="31405"/>
                                  <a14:foregroundMark x1="51152" y1="8430" x2="76037" y2="20000"/>
                                  <a14:foregroundMark x1="45853" y1="10909" x2="62442" y2="19008"/>
                                  <a14:foregroundMark x1="92166" y1="7769" x2="69124" y2="68926"/>
                                  <a14:foregroundMark x1="82488" y1="13223" x2="68433" y2="49587"/>
                                  <a14:foregroundMark x1="63134" y1="19174" x2="62673" y2="28264"/>
                                  <a14:foregroundMark x1="89631" y1="47934" x2="90553" y2="82645"/>
                                  <a14:foregroundMark x1="91705" y1="77355" x2="98157" y2="82645"/>
                                  <a14:foregroundMark x1="94470" y1="75868" x2="98618" y2="78017"/>
                                  <a14:foregroundMark x1="89171" y1="73058" x2="84793" y2="79669"/>
                                  <a14:foregroundMark x1="88710" y1="72562" x2="88710" y2="72562"/>
                                  <a14:foregroundMark x1="86636" y1="73388" x2="86636" y2="73388"/>
                                  <a14:foregroundMark x1="85714" y1="76033" x2="85714" y2="76033"/>
                                  <a14:foregroundMark x1="83641" y1="80000" x2="83641" y2="80000"/>
                                  <a14:foregroundMark x1="88710" y1="76694" x2="88710" y2="76694"/>
                                  <a14:foregroundMark x1="88710" y1="78347" x2="88710" y2="78347"/>
                                  <a14:foregroundMark x1="87327" y1="55207" x2="87327" y2="55207"/>
                                  <a14:foregroundMark x1="88710" y1="68926" x2="88710" y2="68926"/>
                                  <a14:foregroundMark x1="93088" y1="51570" x2="93088" y2="51570"/>
                                  <a14:foregroundMark x1="91244" y1="46446" x2="91244" y2="46446"/>
                                  <a14:foregroundMark x1="89862" y1="44793" x2="89862" y2="44793"/>
                                  <a14:foregroundMark x1="90783" y1="69917" x2="90783" y2="69917"/>
                                  <a14:foregroundMark x1="91935" y1="71901" x2="91935" y2="71901"/>
                                  <a14:foregroundMark x1="95392" y1="75702" x2="95392" y2="75702"/>
                                  <a14:foregroundMark x1="98618" y1="77355" x2="98618" y2="77355"/>
                                  <a14:foregroundMark x1="88940" y1="80661" x2="88940" y2="80661"/>
                                  <a14:foregroundMark x1="89631" y1="83636" x2="89631" y2="83636"/>
                                  <a14:foregroundMark x1="86406" y1="79669" x2="86406" y2="79669"/>
                                  <a14:foregroundMark x1="86636" y1="23802" x2="88018" y2="53884"/>
                                  <a14:foregroundMark x1="85253" y1="48430" x2="76037" y2="57851"/>
                                  <a14:foregroundMark x1="19585" y1="3967" x2="91244" y2="2975"/>
                                  <a14:foregroundMark x1="34793" y1="76860" x2="34562" y2="96033"/>
                                  <a14:foregroundMark x1="32488" y1="90413" x2="32488" y2="90413"/>
                                  <a14:foregroundMark x1="32488" y1="87603" x2="32488" y2="87603"/>
                                  <a14:foregroundMark x1="32488" y1="86446" x2="32488" y2="86446"/>
                                  <a14:foregroundMark x1="32258" y1="88926" x2="32258" y2="88926"/>
                                  <a14:foregroundMark x1="47235" y1="61322" x2="47235" y2="61322"/>
                                  <a14:foregroundMark x1="11751" y1="80826" x2="11751" y2="80826"/>
                                  <a14:foregroundMark x1="35945" y1="91405" x2="35945" y2="91405"/>
                                  <a14:foregroundMark x1="35945" y1="88430" x2="35945" y2="88430"/>
                                  <a14:foregroundMark x1="35945" y1="85785" x2="35945" y2="85785"/>
                                  <a14:foregroundMark x1="35714" y1="90909" x2="35714" y2="90909"/>
                                  <a14:foregroundMark x1="67281" y1="90413" x2="67281" y2="90413"/>
                                  <a14:foregroundMark x1="66820" y1="86942" x2="66820" y2="86942"/>
                                  <a14:foregroundMark x1="66820" y1="88430" x2="66820" y2="88430"/>
                                  <a14:foregroundMark x1="56221" y1="57190" x2="64286" y2="61653"/>
                                  <a14:backgroundMark x1="18203" y1="661" x2="18203" y2="66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16957" y="1642533"/>
                      <a:ext cx="2688264" cy="3747465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xmlns="" id="{B42AEF6B-18FC-45A9-AB37-6C204EA443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53269" y="2342603"/>
                      <a:ext cx="324397" cy="324397"/>
                      <a:chOff x="7253269" y="2342603"/>
                      <a:chExt cx="324397" cy="324397"/>
                    </a:xfrm>
                  </p:grpSpPr>
                  <p:sp>
                    <p:nvSpPr>
                      <p:cNvPr id="92" name="Oval 91">
                        <a:extLst>
                          <a:ext uri="{FF2B5EF4-FFF2-40B4-BE49-F238E27FC236}">
                            <a16:creationId xmlns:a16="http://schemas.microsoft.com/office/drawing/2014/main" xmlns="" id="{02534251-A66B-46E2-BB96-56969D766F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3269" y="2342603"/>
                        <a:ext cx="324397" cy="324397"/>
                      </a:xfrm>
                      <a:prstGeom prst="ellipse">
                        <a:avLst/>
                      </a:prstGeom>
                      <a:solidFill>
                        <a:srgbClr val="6EC0DD"/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3" name="Oval 92">
                        <a:extLst>
                          <a:ext uri="{FF2B5EF4-FFF2-40B4-BE49-F238E27FC236}">
                            <a16:creationId xmlns:a16="http://schemas.microsoft.com/office/drawing/2014/main" xmlns="" id="{5756645B-2735-4CDD-B9D9-24C407849E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30800" y="2410337"/>
                        <a:ext cx="186267" cy="186267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xmlns="" id="{E15E69C4-26D0-4BE9-90F6-4AE3CB624D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79447" y="2342603"/>
                      <a:ext cx="324397" cy="324397"/>
                      <a:chOff x="7253269" y="2342603"/>
                      <a:chExt cx="324397" cy="324397"/>
                    </a:xfrm>
                  </p:grpSpPr>
                  <p:sp>
                    <p:nvSpPr>
                      <p:cNvPr id="90" name="Oval 89">
                        <a:extLst>
                          <a:ext uri="{FF2B5EF4-FFF2-40B4-BE49-F238E27FC236}">
                            <a16:creationId xmlns:a16="http://schemas.microsoft.com/office/drawing/2014/main" xmlns="" id="{88E57F34-6478-46B5-96B0-F49B19AC70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3269" y="2342603"/>
                        <a:ext cx="324397" cy="324397"/>
                      </a:xfrm>
                      <a:prstGeom prst="ellipse">
                        <a:avLst/>
                      </a:prstGeom>
                      <a:solidFill>
                        <a:srgbClr val="6EC0DD"/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1" name="Oval 90">
                        <a:extLst>
                          <a:ext uri="{FF2B5EF4-FFF2-40B4-BE49-F238E27FC236}">
                            <a16:creationId xmlns:a16="http://schemas.microsoft.com/office/drawing/2014/main" xmlns="" id="{7AAEBBE7-C7F1-4555-82AB-1AA58999FA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22333" y="2410337"/>
                        <a:ext cx="186267" cy="186267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xmlns="" id="{EC24E649-9C4C-415C-9834-53C7268912BE}"/>
                      </a:ext>
                    </a:extLst>
                  </p:cNvPr>
                  <p:cNvSpPr/>
                  <p:nvPr/>
                </p:nvSpPr>
                <p:spPr>
                  <a:xfrm>
                    <a:off x="6637455" y="1549400"/>
                    <a:ext cx="2074745" cy="2093893"/>
                  </a:xfrm>
                  <a:prstGeom prst="rect">
                    <a:avLst/>
                  </a:prstGeom>
                  <a:solidFill>
                    <a:srgbClr val="FFFA70"/>
                  </a:solidFill>
                  <a:ln>
                    <a:solidFill>
                      <a:srgbClr val="FFFA7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xmlns="" id="{005121A0-DFB5-4051-A8E0-3F94AC1B49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3802" b="57686" l="9908" r="89862">
                                <a14:foregroundMark x1="30184" y1="49587" x2="30184" y2="49587"/>
                                <a14:foregroundMark x1="29263" y1="48264" x2="28111" y2="52231"/>
                                <a14:foregroundMark x1="28802" y1="47934" x2="27419" y2="48926"/>
                                <a14:foregroundMark x1="19816" y1="42479" x2="19816" y2="42479"/>
                                <a14:foregroundMark x1="19816" y1="42479" x2="19816" y2="42479"/>
                                <a14:foregroundMark x1="26267" y1="48595" x2="25576" y2="50083"/>
                                <a14:foregroundMark x1="28111" y1="52231" x2="28111" y2="52231"/>
                                <a14:foregroundMark x1="27880" y1="51570" x2="28802" y2="51570"/>
                                <a14:foregroundMark x1="77650" y1="43967" x2="77189" y2="47107"/>
                                <a14:foregroundMark x1="76959" y1="43471" x2="79263" y2="43967"/>
                                <a14:foregroundMark x1="77419" y1="42479" x2="77419" y2="42479"/>
                                <a14:foregroundMark x1="72581" y1="46116" x2="72581" y2="46116"/>
                                <a14:foregroundMark x1="80184" y1="46116" x2="77880" y2="48760"/>
                                <a14:foregroundMark x1="80415" y1="48430" x2="79032" y2="48595"/>
                                <a14:foregroundMark x1="75806" y1="48760" x2="75806" y2="48760"/>
                                <a14:foregroundMark x1="77419" y1="49256" x2="77419" y2="49256"/>
                                <a14:foregroundMark x1="71889" y1="52727" x2="71889" y2="52727"/>
                                <a14:foregroundMark x1="70276" y1="54050" x2="70276" y2="54050"/>
                                <a14:foregroundMark x1="70046" y1="53719" x2="70046" y2="53719"/>
                                <a14:foregroundMark x1="17281" y1="22314" x2="17281" y2="22314"/>
                                <a14:foregroundMark x1="16590" y1="20661" x2="16590" y2="20661"/>
                                <a14:foregroundMark x1="16590" y1="23636" x2="16590" y2="23636"/>
                                <a14:foregroundMark x1="17281" y1="20000" x2="17281" y2="20000"/>
                                <a14:foregroundMark x1="17972" y1="22149" x2="17972" y2="22149"/>
                                <a14:foregroundMark x1="15207" y1="22149" x2="15207" y2="22149"/>
                                <a14:foregroundMark x1="14977" y1="21488" x2="14977" y2="21488"/>
                                <a14:foregroundMark x1="19355" y1="44298" x2="19355" y2="44298"/>
                                <a14:foregroundMark x1="19355" y1="43140" x2="19355" y2="43140"/>
                                <a14:foregroundMark x1="20507" y1="43471" x2="20507" y2="43471"/>
                                <a14:foregroundMark x1="19355" y1="42314" x2="19355" y2="42314"/>
                                <a14:foregroundMark x1="17051" y1="12562" x2="17051" y2="12562"/>
                                <a14:foregroundMark x1="17051" y1="12562" x2="17051" y2="12562"/>
                                <a14:foregroundMark x1="17281" y1="12562" x2="17281" y2="12562"/>
                                <a14:foregroundMark x1="17972" y1="11901" x2="17972" y2="11901"/>
                                <a14:foregroundMark x1="20507" y1="11736" x2="20507" y2="11736"/>
                                <a14:foregroundMark x1="20276" y1="13388" x2="20276" y2="13388"/>
                                <a14:foregroundMark x1="17281" y1="14711" x2="17281" y2="14711"/>
                                <a14:foregroundMark x1="83641" y1="10413" x2="83641" y2="10413"/>
                                <a14:backgroundMark x1="16820" y1="25785" x2="16820" y2="25785"/>
                                <a14:backgroundMark x1="22350" y1="15207" x2="18664" y2="34050"/>
                                <a14:backgroundMark x1="76498" y1="27603" x2="87558" y2="42810"/>
                                <a14:backgroundMark x1="35023" y1="53554" x2="56682" y2="51736"/>
                                <a14:backgroundMark x1="36636" y1="9587" x2="51152" y2="17851"/>
                                <a14:backgroundMark x1="61982" y1="9091" x2="77189" y2="16860"/>
                                <a14:backgroundMark x1="48848" y1="30909" x2="49770" y2="50579"/>
                                <a14:backgroundMark x1="62903" y1="33884" x2="56682" y2="50413"/>
                                <a14:backgroundMark x1="39171" y1="35207" x2="39631" y2="54380"/>
                                <a14:backgroundMark x1="71659" y1="36198" x2="59217" y2="48099"/>
                                <a14:backgroundMark x1="71659" y1="33554" x2="68433" y2="44628"/>
                                <a14:backgroundMark x1="32488" y1="32727" x2="34562" y2="4661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07666" y="1257119"/>
                    <a:ext cx="3114910" cy="434221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xmlns="" id="{0427FB45-B877-4DA6-9CA7-2840555A21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753" b="89973" l="1923" r="37225">
                              <a14:backgroundMark x1="24863" y1="25000" x2="24863" y2="25000"/>
                              <a14:backgroundMark x1="31044" y1="36538" x2="31044" y2="36538"/>
                              <a14:backgroundMark x1="33104" y1="41758" x2="33104" y2="4175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5500" y="784212"/>
                  <a:ext cx="1175665" cy="1175665"/>
                </a:xfrm>
                <a:prstGeom prst="rect">
                  <a:avLst/>
                </a:prstGeom>
              </p:spPr>
            </p:pic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xmlns="" id="{AF1A8EBC-AAF2-4C91-B6B9-28141999EC6C}"/>
                  </a:ext>
                </a:extLst>
              </p:cNvPr>
              <p:cNvGrpSpPr/>
              <p:nvPr/>
            </p:nvGrpSpPr>
            <p:grpSpPr>
              <a:xfrm>
                <a:off x="6585098" y="1056940"/>
                <a:ext cx="2739908" cy="3066172"/>
                <a:chOff x="6585098" y="1056940"/>
                <a:chExt cx="2739908" cy="3066172"/>
              </a:xfrm>
            </p:grpSpPr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xmlns="" id="{5E64642D-8CBB-4FD3-A54A-A464BF37C8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18" b="25365" l="28972" r="47783">
                              <a14:foregroundMark x1="40625" y1="17992" x2="40234" y2="19874"/>
                              <a14:foregroundMark x1="40918" y1="19456" x2="40918" y2="19456"/>
                              <a14:foregroundMark x1="41504" y1="19561" x2="41504" y2="19561"/>
                              <a14:foregroundMark x1="41699" y1="14644" x2="41699" y2="14644"/>
                              <a14:foregroundMark x1="39063" y1="14121" x2="39063" y2="14121"/>
                              <a14:foregroundMark x1="39063" y1="14749" x2="39063" y2="14749"/>
                              <a14:foregroundMark x1="38770" y1="15586" x2="38770" y2="15586"/>
                              <a14:backgroundMark x1="39258" y1="17992" x2="39258" y2="1799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621" r="49866" b="71816"/>
                <a:stretch/>
              </p:blipFill>
              <p:spPr>
                <a:xfrm>
                  <a:off x="6585098" y="1056940"/>
                  <a:ext cx="2739908" cy="3066172"/>
                </a:xfrm>
                <a:prstGeom prst="rect">
                  <a:avLst/>
                </a:prstGeom>
              </p:spPr>
            </p:pic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xmlns="" id="{516E53AB-4687-42F8-8E1C-4EAFB2EF175D}"/>
                    </a:ext>
                  </a:extLst>
                </p:cNvPr>
                <p:cNvGrpSpPr/>
                <p:nvPr/>
              </p:nvGrpSpPr>
              <p:grpSpPr>
                <a:xfrm>
                  <a:off x="7970453" y="2195898"/>
                  <a:ext cx="375881" cy="375881"/>
                  <a:chOff x="7970453" y="2195898"/>
                  <a:chExt cx="375881" cy="375881"/>
                </a:xfrm>
              </p:grpSpPr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xmlns="" id="{C724518E-3FD6-48A8-9A8E-F87E2DF6AFC1}"/>
                      </a:ext>
                    </a:extLst>
                  </p:cNvPr>
                  <p:cNvSpPr/>
                  <p:nvPr/>
                </p:nvSpPr>
                <p:spPr>
                  <a:xfrm>
                    <a:off x="7970453" y="2195898"/>
                    <a:ext cx="375881" cy="375881"/>
                  </a:xfrm>
                  <a:prstGeom prst="ellipse">
                    <a:avLst/>
                  </a:prstGeom>
                  <a:solidFill>
                    <a:srgbClr val="6EC0DD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xmlns="" id="{90EB0879-C394-4FE2-B3CC-2D2402F5EAEC}"/>
                      </a:ext>
                    </a:extLst>
                  </p:cNvPr>
                  <p:cNvSpPr/>
                  <p:nvPr/>
                </p:nvSpPr>
                <p:spPr>
                  <a:xfrm>
                    <a:off x="8049078" y="2275923"/>
                    <a:ext cx="215829" cy="215829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xmlns="" id="{526932D2-0BF7-4005-98E1-828A3930F086}"/>
                    </a:ext>
                  </a:extLst>
                </p:cNvPr>
                <p:cNvSpPr/>
                <p:nvPr/>
              </p:nvSpPr>
              <p:spPr>
                <a:xfrm>
                  <a:off x="7894544" y="2289422"/>
                  <a:ext cx="183659" cy="375881"/>
                </a:xfrm>
                <a:prstGeom prst="ellipse">
                  <a:avLst/>
                </a:prstGeom>
                <a:solidFill>
                  <a:srgbClr val="FFFA70"/>
                </a:solidFill>
                <a:ln>
                  <a:solidFill>
                    <a:srgbClr val="FFFA7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xmlns="" id="{FBB7AE52-116F-45FA-BE51-51D16C6007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18" b="25365" l="28972" r="47783">
                              <a14:foregroundMark x1="40625" y1="17992" x2="40234" y2="19874"/>
                              <a14:foregroundMark x1="40918" y1="19456" x2="40918" y2="19456"/>
                              <a14:foregroundMark x1="41504" y1="19561" x2="41504" y2="19561"/>
                              <a14:foregroundMark x1="41699" y1="14644" x2="41699" y2="14644"/>
                              <a14:foregroundMark x1="39063" y1="14121" x2="39063" y2="14121"/>
                              <a14:foregroundMark x1="39063" y1="14749" x2="39063" y2="14749"/>
                              <a14:foregroundMark x1="38770" y1="15586" x2="38770" y2="15586"/>
                              <a14:foregroundMark x1="39258" y1="12448" x2="39258" y2="12448"/>
                              <a14:foregroundMark x1="39355" y1="11925" x2="39355" y2="11925"/>
                              <a14:backgroundMark x1="39258" y1="17992" x2="39258" y2="17992"/>
                              <a14:backgroundMark x1="42676" y1="10251" x2="42676" y2="10251"/>
                              <a14:backgroundMark x1="40234" y1="9205" x2="40625" y2="13808"/>
                              <a14:backgroundMark x1="38867" y1="9100" x2="42871" y2="14331"/>
                              <a14:backgroundMark x1="42676" y1="7741" x2="44922" y2="17678"/>
                              <a14:backgroundMark x1="38281" y1="6799" x2="47754" y2="13389"/>
                              <a14:backgroundMark x1="40234" y1="5439" x2="44727" y2="16109"/>
                              <a14:backgroundMark x1="36133" y1="6381" x2="32324" y2="21653"/>
                              <a14:backgroundMark x1="35156" y1="7008" x2="30176" y2="16109"/>
                              <a14:backgroundMark x1="37695" y1="18828" x2="41895" y2="22803"/>
                              <a14:backgroundMark x1="41113" y1="15795" x2="43848" y2="23431"/>
                              <a14:backgroundMark x1="37793" y1="17364" x2="43750" y2="20084"/>
                              <a14:backgroundMark x1="41797" y1="16527" x2="34863" y2="24686"/>
                              <a14:backgroundMark x1="34570" y1="6904" x2="29395" y2="16423"/>
                              <a14:backgroundMark x1="38281" y1="8473" x2="32910" y2="15272"/>
                              <a14:backgroundMark x1="32910" y1="7008" x2="33984" y2="12657"/>
                              <a14:backgroundMark x1="43750" y1="6381" x2="45410" y2="12552"/>
                              <a14:backgroundMark x1="31543" y1="6381" x2="31445" y2="12343"/>
                              <a14:backgroundMark x1="39355" y1="8368" x2="34961" y2="12343"/>
                              <a14:backgroundMark x1="37500" y1="9728" x2="36328" y2="12552"/>
                              <a14:backgroundMark x1="36035" y1="13075" x2="37793" y2="17050"/>
                              <a14:backgroundMark x1="36523" y1="14121" x2="37402" y2="15167"/>
                              <a14:backgroundMark x1="40234" y1="13808" x2="40918" y2="15795"/>
                              <a14:backgroundMark x1="42383" y1="14331" x2="41895" y2="16109"/>
                              <a14:backgroundMark x1="40039" y1="11297" x2="40039" y2="12552"/>
                              <a14:backgroundMark x1="39746" y1="11925" x2="39746" y2="11925"/>
                              <a14:backgroundMark x1="39746" y1="12448" x2="39746" y2="124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621" r="49866" b="71816"/>
                <a:stretch/>
              </p:blipFill>
              <p:spPr>
                <a:xfrm>
                  <a:off x="6585098" y="1056940"/>
                  <a:ext cx="2739908" cy="3066172"/>
                </a:xfrm>
                <a:prstGeom prst="rect">
                  <a:avLst/>
                </a:prstGeom>
              </p:spPr>
            </p:pic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xmlns="" id="{1B28E37E-D530-46BE-9767-5F4FC23B3624}"/>
                    </a:ext>
                  </a:extLst>
                </p:cNvPr>
                <p:cNvGrpSpPr/>
                <p:nvPr/>
              </p:nvGrpSpPr>
              <p:grpSpPr>
                <a:xfrm>
                  <a:off x="7479195" y="1901779"/>
                  <a:ext cx="375881" cy="375881"/>
                  <a:chOff x="7970453" y="2195898"/>
                  <a:chExt cx="375881" cy="375881"/>
                </a:xfrm>
              </p:grpSpPr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xmlns="" id="{CC81FA3C-2FCD-4EAF-8E6F-C4A91DEB1550}"/>
                      </a:ext>
                    </a:extLst>
                  </p:cNvPr>
                  <p:cNvSpPr/>
                  <p:nvPr/>
                </p:nvSpPr>
                <p:spPr>
                  <a:xfrm>
                    <a:off x="7970453" y="2195898"/>
                    <a:ext cx="375881" cy="375881"/>
                  </a:xfrm>
                  <a:prstGeom prst="ellipse">
                    <a:avLst/>
                  </a:prstGeom>
                  <a:solidFill>
                    <a:srgbClr val="6EC0DD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xmlns="" id="{DD5B1205-E00E-48F6-BFB8-DD7F6E3CE18D}"/>
                      </a:ext>
                    </a:extLst>
                  </p:cNvPr>
                  <p:cNvSpPr/>
                  <p:nvPr/>
                </p:nvSpPr>
                <p:spPr>
                  <a:xfrm>
                    <a:off x="8049078" y="2275923"/>
                    <a:ext cx="215829" cy="215829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xmlns="" id="{D5BAAC80-2C5C-4844-AEAA-8159F244C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648" y="818078"/>
              <a:ext cx="3707055" cy="4698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826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F2DCEF40-ACCB-42C1-A817-02402F2B8A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17" b="89963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52" r="25603"/>
          <a:stretch/>
        </p:blipFill>
        <p:spPr>
          <a:xfrm flipH="1">
            <a:off x="4462817" y="613427"/>
            <a:ext cx="8461612" cy="56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91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הסבר מלבני מעוגל 1"/>
          <p:cNvSpPr/>
          <p:nvPr/>
        </p:nvSpPr>
        <p:spPr>
          <a:xfrm>
            <a:off x="5577297" y="2590540"/>
            <a:ext cx="4055464" cy="1801504"/>
          </a:xfrm>
          <a:prstGeom prst="wedgeRoundRectCallout">
            <a:avLst>
              <a:gd name="adj1" fmla="val 57738"/>
              <a:gd name="adj2" fmla="val 22348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לא נכון... </a:t>
            </a:r>
            <a:r>
              <a:rPr lang="en-US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 </a:t>
            </a:r>
            <a:r>
              <a:rPr lang="he-IL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37° זו טמפרטורה תקינה של הגוף</a:t>
            </a:r>
            <a:endParaRPr lang="he-IL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הסבר מלבני מעוגל 3"/>
          <p:cNvSpPr/>
          <p:nvPr/>
        </p:nvSpPr>
        <p:spPr>
          <a:xfrm>
            <a:off x="2704013" y="649698"/>
            <a:ext cx="4055464" cy="1801504"/>
          </a:xfrm>
          <a:prstGeom prst="wedgeRoundRectCallout">
            <a:avLst>
              <a:gd name="adj1" fmla="val 57738"/>
              <a:gd name="adj2" fmla="val 22348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לא נכון... ב-</a:t>
            </a:r>
            <a:r>
              <a:rPr lang="en-US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he-IL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38° הגוף נמצא בתשישות חום</a:t>
            </a:r>
            <a:endParaRPr lang="he-IL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הסבר מלבני מעוגל 4"/>
          <p:cNvSpPr/>
          <p:nvPr/>
        </p:nvSpPr>
        <p:spPr>
          <a:xfrm>
            <a:off x="862151" y="2787652"/>
            <a:ext cx="4055464" cy="1801504"/>
          </a:xfrm>
          <a:prstGeom prst="wedgeRoundRectCallout">
            <a:avLst>
              <a:gd name="adj1" fmla="val 57738"/>
              <a:gd name="adj2" fmla="val 22348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לא נכון... ב-</a:t>
            </a:r>
            <a:r>
              <a:rPr lang="en-US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he-IL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39° הגוף נמצא בתשישות חום</a:t>
            </a:r>
            <a:endParaRPr lang="he-IL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הסבר מלבני מעוגל 5"/>
          <p:cNvSpPr/>
          <p:nvPr/>
        </p:nvSpPr>
        <p:spPr>
          <a:xfrm>
            <a:off x="2704013" y="4803686"/>
            <a:ext cx="4055464" cy="1801504"/>
          </a:xfrm>
          <a:prstGeom prst="wedgeRoundRectCallout">
            <a:avLst>
              <a:gd name="adj1" fmla="val 57738"/>
              <a:gd name="adj2" fmla="val 22348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נכון! במכת חום טמפרטורת הגוף גבוהה מ-</a:t>
            </a:r>
            <a:r>
              <a:rPr lang="en-US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he-IL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40°</a:t>
            </a:r>
            <a:endParaRPr lang="he-IL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הסבר מלבני מעוגל 6"/>
          <p:cNvSpPr/>
          <p:nvPr/>
        </p:nvSpPr>
        <p:spPr>
          <a:xfrm>
            <a:off x="7375015" y="649698"/>
            <a:ext cx="4055464" cy="1801504"/>
          </a:xfrm>
          <a:prstGeom prst="wedgeRoundRectCallout">
            <a:avLst>
              <a:gd name="adj1" fmla="val -20288"/>
              <a:gd name="adj2" fmla="val -6447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גררו את בובספוג למקום מוצל!</a:t>
            </a:r>
            <a:endParaRPr lang="he-IL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הסבר מלבני מעוגל 7"/>
          <p:cNvSpPr/>
          <p:nvPr/>
        </p:nvSpPr>
        <p:spPr>
          <a:xfrm>
            <a:off x="7476309" y="4803686"/>
            <a:ext cx="4055464" cy="1801504"/>
          </a:xfrm>
          <a:prstGeom prst="wedgeRoundRectCallout">
            <a:avLst>
              <a:gd name="adj1" fmla="val -20288"/>
              <a:gd name="adj2" fmla="val -6447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גררו את הבגדים של בובספוג</a:t>
            </a:r>
            <a:endParaRPr lang="he-IL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הסבר מלבני מעוגל 8"/>
          <p:cNvSpPr/>
          <p:nvPr/>
        </p:nvSpPr>
        <p:spPr>
          <a:xfrm>
            <a:off x="8136536" y="2590540"/>
            <a:ext cx="4055464" cy="1801504"/>
          </a:xfrm>
          <a:prstGeom prst="wedgeRoundRectCallout">
            <a:avLst>
              <a:gd name="adj1" fmla="val -20288"/>
              <a:gd name="adj2" fmla="val -6447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נקו את הכיתוב באמצעות בובספוג! אל תשכחו לטבול אותו במים קודם</a:t>
            </a:r>
            <a:endParaRPr lang="he-IL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הסבר מלבני מעוגל 9"/>
          <p:cNvSpPr/>
          <p:nvPr/>
        </p:nvSpPr>
        <p:spPr>
          <a:xfrm>
            <a:off x="7476309" y="649698"/>
            <a:ext cx="4055464" cy="1801504"/>
          </a:xfrm>
          <a:prstGeom prst="wedgeRoundRectCallout">
            <a:avLst>
              <a:gd name="adj1" fmla="val -58052"/>
              <a:gd name="adj2" fmla="val 22348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גרביים רטובים זה מזעזע.</a:t>
            </a:r>
          </a:p>
          <a:p>
            <a:pPr algn="ctr" rtl="1"/>
            <a:endParaRPr lang="he-IL" sz="200" b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r>
              <a:rPr lang="he-IL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לכן אל תשכחו להוריד את הבגדים של הנפגע </a:t>
            </a:r>
            <a:r>
              <a:rPr lang="he-IL" sz="3200" b="1" u="sng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לפני </a:t>
            </a:r>
            <a:r>
              <a:rPr lang="he-IL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שאתם שופכים עליו מים!</a:t>
            </a:r>
            <a:endParaRPr lang="he-IL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471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xmlns="" id="{2CFFC717-2555-4825-8D03-17F8472C5490}"/>
              </a:ext>
            </a:extLst>
          </p:cNvPr>
          <p:cNvSpPr/>
          <p:nvPr/>
        </p:nvSpPr>
        <p:spPr>
          <a:xfrm>
            <a:off x="8314312" y="5976760"/>
            <a:ext cx="2201287" cy="51779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softEdge rad="1270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A6EC489-8372-4426-AE7D-DA5DE1A3F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26" y="2563090"/>
            <a:ext cx="2490573" cy="4021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5329959-C5A5-4A82-B92E-22457E163F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326" y="5366163"/>
            <a:ext cx="685435" cy="8694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ECEA9C83-28FF-4B34-846E-DB67D33427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968" y="5399323"/>
            <a:ext cx="685435" cy="869496"/>
          </a:xfrm>
          <a:prstGeom prst="rect">
            <a:avLst/>
          </a:prstGeom>
        </p:spPr>
      </p:pic>
      <p:sp>
        <p:nvSpPr>
          <p:cNvPr id="7" name="הסבר מלבני מעוגל 6"/>
          <p:cNvSpPr/>
          <p:nvPr/>
        </p:nvSpPr>
        <p:spPr>
          <a:xfrm>
            <a:off x="7236236" y="163923"/>
            <a:ext cx="4055464" cy="1801504"/>
          </a:xfrm>
          <a:prstGeom prst="wedgeRoundRectCallout">
            <a:avLst>
              <a:gd name="adj1" fmla="val -58052"/>
              <a:gd name="adj2" fmla="val 22348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אבל רגע לא סיימנו...</a:t>
            </a:r>
            <a:endParaRPr lang="he-IL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הסבר מלבני מעוגל 10"/>
          <p:cNvSpPr/>
          <p:nvPr/>
        </p:nvSpPr>
        <p:spPr>
          <a:xfrm>
            <a:off x="3094809" y="630648"/>
            <a:ext cx="4055464" cy="1801504"/>
          </a:xfrm>
          <a:prstGeom prst="wedgeRoundRectCallout">
            <a:avLst>
              <a:gd name="adj1" fmla="val -58052"/>
              <a:gd name="adj2" fmla="val 22348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מר קראב סומך עליכם!</a:t>
            </a:r>
            <a:endParaRPr lang="he-IL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133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157">
            <a:extLst>
              <a:ext uri="{FF2B5EF4-FFF2-40B4-BE49-F238E27FC236}">
                <a16:creationId xmlns:a16="http://schemas.microsoft.com/office/drawing/2014/main" xmlns="" id="{79B85013-8BF0-4FF8-AEBB-77BBD8E08ED8}"/>
              </a:ext>
            </a:extLst>
          </p:cNvPr>
          <p:cNvGrpSpPr/>
          <p:nvPr/>
        </p:nvGrpSpPr>
        <p:grpSpPr>
          <a:xfrm>
            <a:off x="7296151" y="2302508"/>
            <a:ext cx="2580120" cy="3233902"/>
            <a:chOff x="6139037" y="939107"/>
            <a:chExt cx="3543631" cy="4461827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xmlns="" id="{60E5E07B-8C68-4CDE-AF45-D38C2727D443}"/>
                </a:ext>
              </a:extLst>
            </p:cNvPr>
            <p:cNvGrpSpPr/>
            <p:nvPr/>
          </p:nvGrpSpPr>
          <p:grpSpPr>
            <a:xfrm>
              <a:off x="8940728" y="2824836"/>
              <a:ext cx="741940" cy="2576098"/>
              <a:chOff x="8940728" y="2843886"/>
              <a:chExt cx="741940" cy="2576098"/>
            </a:xfrm>
          </p:grpSpPr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xmlns="" id="{7F1807D8-3138-4C94-A885-79A507E7B9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foregroundMark x1="72120" y1="12893" x2="50000" y2="55702"/>
                            <a14:foregroundMark x1="36406" y1="6116" x2="41935" y2="62149"/>
                            <a14:foregroundMark x1="13364" y1="4628" x2="88479" y2="11736"/>
                            <a14:foregroundMark x1="72581" y1="7438" x2="64516" y2="88430"/>
                            <a14:foregroundMark x1="66359" y1="25620" x2="55991" y2="59339"/>
                            <a14:foregroundMark x1="26959" y1="20496" x2="71429" y2="39669"/>
                            <a14:foregroundMark x1="52995" y1="16033" x2="61982" y2="44959"/>
                            <a14:foregroundMark x1="64977" y1="18678" x2="42166" y2="45620"/>
                            <a14:foregroundMark x1="62673" y1="20661" x2="42627" y2="39669"/>
                            <a14:foregroundMark x1="43318" y1="20661" x2="18433" y2="57521"/>
                            <a14:foregroundMark x1="20507" y1="14380" x2="22581" y2="69917"/>
                            <a14:foregroundMark x1="31106" y1="24628" x2="38018" y2="69587"/>
                            <a14:foregroundMark x1="29263" y1="22975" x2="32258" y2="48926"/>
                            <a14:foregroundMark x1="9447" y1="2810" x2="21659" y2="58512"/>
                            <a14:foregroundMark x1="13364" y1="36033" x2="16590" y2="55041"/>
                            <a14:foregroundMark x1="14055" y1="50248" x2="11060" y2="53388"/>
                            <a14:foregroundMark x1="12212" y1="44793" x2="7604" y2="54050"/>
                            <a14:foregroundMark x1="12903" y1="44793" x2="8986" y2="47934"/>
                            <a14:foregroundMark x1="7373" y1="50909" x2="7373" y2="50909"/>
                            <a14:foregroundMark x1="10599" y1="56198" x2="10599" y2="78347"/>
                            <a14:foregroundMark x1="8986" y1="76860" x2="5530" y2="81488"/>
                            <a14:foregroundMark x1="7373" y1="77521" x2="2535" y2="77521"/>
                            <a14:foregroundMark x1="11521" y1="76694" x2="16129" y2="79504"/>
                            <a14:foregroundMark x1="12212" y1="72727" x2="12212" y2="72727"/>
                            <a14:foregroundMark x1="6452" y1="74380" x2="6452" y2="74380"/>
                            <a14:foregroundMark x1="8756" y1="72562" x2="8756" y2="72562"/>
                            <a14:foregroundMark x1="9447" y1="70744" x2="9447" y2="70744"/>
                            <a14:foregroundMark x1="18664" y1="8926" x2="78341" y2="23802"/>
                            <a14:foregroundMark x1="25115" y1="5124" x2="91014" y2="5785"/>
                            <a14:foregroundMark x1="24194" y1="14380" x2="68433" y2="31405"/>
                            <a14:foregroundMark x1="51152" y1="8430" x2="76037" y2="20000"/>
                            <a14:foregroundMark x1="45853" y1="10909" x2="62442" y2="19008"/>
                            <a14:foregroundMark x1="92166" y1="7769" x2="69124" y2="68926"/>
                            <a14:foregroundMark x1="82488" y1="13223" x2="68433" y2="49587"/>
                            <a14:foregroundMark x1="63134" y1="19174" x2="62673" y2="28264"/>
                            <a14:foregroundMark x1="89631" y1="47934" x2="90553" y2="82645"/>
                            <a14:foregroundMark x1="91705" y1="77355" x2="98157" y2="82645"/>
                            <a14:foregroundMark x1="94470" y1="75868" x2="98618" y2="78017"/>
                            <a14:foregroundMark x1="89171" y1="73058" x2="84793" y2="79669"/>
                            <a14:foregroundMark x1="88710" y1="72562" x2="88710" y2="72562"/>
                            <a14:foregroundMark x1="86636" y1="73388" x2="86636" y2="73388"/>
                            <a14:foregroundMark x1="85714" y1="76033" x2="85714" y2="76033"/>
                            <a14:foregroundMark x1="83641" y1="80000" x2="83641" y2="80000"/>
                            <a14:foregroundMark x1="88710" y1="76694" x2="88710" y2="76694"/>
                            <a14:foregroundMark x1="88710" y1="78347" x2="88710" y2="78347"/>
                            <a14:foregroundMark x1="87327" y1="55207" x2="87327" y2="55207"/>
                            <a14:foregroundMark x1="88710" y1="68926" x2="88710" y2="68926"/>
                            <a14:foregroundMark x1="93088" y1="51570" x2="93088" y2="51570"/>
                            <a14:foregroundMark x1="91244" y1="46446" x2="91244" y2="46446"/>
                            <a14:foregroundMark x1="89862" y1="44793" x2="89862" y2="44793"/>
                            <a14:foregroundMark x1="90783" y1="69917" x2="90783" y2="69917"/>
                            <a14:foregroundMark x1="91935" y1="71901" x2="91935" y2="71901"/>
                            <a14:foregroundMark x1="95392" y1="75702" x2="95392" y2="75702"/>
                            <a14:foregroundMark x1="98618" y1="77355" x2="98618" y2="77355"/>
                            <a14:foregroundMark x1="88940" y1="80661" x2="88940" y2="80661"/>
                            <a14:foregroundMark x1="89631" y1="83636" x2="89631" y2="83636"/>
                            <a14:foregroundMark x1="86406" y1="79669" x2="86406" y2="79669"/>
                            <a14:foregroundMark x1="86636" y1="23802" x2="88018" y2="53884"/>
                            <a14:foregroundMark x1="85253" y1="48430" x2="76037" y2="57851"/>
                            <a14:foregroundMark x1="19585" y1="3967" x2="91244" y2="2975"/>
                            <a14:foregroundMark x1="34793" y1="76860" x2="34562" y2="96033"/>
                            <a14:foregroundMark x1="32488" y1="90413" x2="32488" y2="90413"/>
                            <a14:foregroundMark x1="32488" y1="87603" x2="32488" y2="87603"/>
                            <a14:foregroundMark x1="32488" y1="86446" x2="32488" y2="86446"/>
                            <a14:foregroundMark x1="32258" y1="88926" x2="32258" y2="88926"/>
                            <a14:foregroundMark x1="47235" y1="61322" x2="47235" y2="61322"/>
                            <a14:foregroundMark x1="11751" y1="80826" x2="11751" y2="80826"/>
                            <a14:foregroundMark x1="35945" y1="91405" x2="35945" y2="91405"/>
                            <a14:foregroundMark x1="35945" y1="88430" x2="35945" y2="88430"/>
                            <a14:foregroundMark x1="35945" y1="85785" x2="35945" y2="85785"/>
                            <a14:foregroundMark x1="35714" y1="90909" x2="35714" y2="90909"/>
                            <a14:foregroundMark x1="67281" y1="90413" x2="67281" y2="90413"/>
                            <a14:foregroundMark x1="66820" y1="86942" x2="66820" y2="86942"/>
                            <a14:foregroundMark x1="66820" y1="88430" x2="66820" y2="88430"/>
                            <a14:foregroundMark x1="61982" y1="57521" x2="61982" y2="58512"/>
                            <a14:backgroundMark x1="18203" y1="661" x2="18203" y2="6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60901" r="-4010" b="29003"/>
              <a:stretch/>
            </p:blipFill>
            <p:spPr>
              <a:xfrm rot="21188799">
                <a:off x="8940728" y="2843886"/>
                <a:ext cx="622175" cy="434891"/>
              </a:xfrm>
              <a:prstGeom prst="trapezoid">
                <a:avLst>
                  <a:gd name="adj" fmla="val 21104"/>
                </a:avLst>
              </a:prstGeom>
            </p:spPr>
          </p:pic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xmlns="" id="{90DE73CE-D9AB-427D-8780-77F3F030B9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foregroundMark x1="72120" y1="12893" x2="50000" y2="55702"/>
                            <a14:foregroundMark x1="36406" y1="6116" x2="41935" y2="62149"/>
                            <a14:foregroundMark x1="13364" y1="4628" x2="88479" y2="11736"/>
                            <a14:foregroundMark x1="72581" y1="7438" x2="64516" y2="88430"/>
                            <a14:foregroundMark x1="66359" y1="25620" x2="55991" y2="59339"/>
                            <a14:foregroundMark x1="26959" y1="20496" x2="71429" y2="39669"/>
                            <a14:foregroundMark x1="52995" y1="16033" x2="61982" y2="44959"/>
                            <a14:foregroundMark x1="64977" y1="18678" x2="42166" y2="45620"/>
                            <a14:foregroundMark x1="62673" y1="20661" x2="42627" y2="39669"/>
                            <a14:foregroundMark x1="43318" y1="20661" x2="18433" y2="57521"/>
                            <a14:foregroundMark x1="20507" y1="14380" x2="22581" y2="69917"/>
                            <a14:foregroundMark x1="31106" y1="24628" x2="38018" y2="69587"/>
                            <a14:foregroundMark x1="29263" y1="22975" x2="32258" y2="48926"/>
                            <a14:foregroundMark x1="9447" y1="2810" x2="21659" y2="58512"/>
                            <a14:foregroundMark x1="13364" y1="36033" x2="16590" y2="55041"/>
                            <a14:foregroundMark x1="14055" y1="50248" x2="11060" y2="53388"/>
                            <a14:foregroundMark x1="12212" y1="44793" x2="7604" y2="54050"/>
                            <a14:foregroundMark x1="12903" y1="44793" x2="8986" y2="47934"/>
                            <a14:foregroundMark x1="7373" y1="50909" x2="7373" y2="50909"/>
                            <a14:foregroundMark x1="10599" y1="56198" x2="10599" y2="78347"/>
                            <a14:foregroundMark x1="8986" y1="76860" x2="5530" y2="81488"/>
                            <a14:foregroundMark x1="7373" y1="77521" x2="2535" y2="77521"/>
                            <a14:foregroundMark x1="11521" y1="76694" x2="16129" y2="79504"/>
                            <a14:foregroundMark x1="12212" y1="72727" x2="12212" y2="72727"/>
                            <a14:foregroundMark x1="6452" y1="74380" x2="6452" y2="74380"/>
                            <a14:foregroundMark x1="8756" y1="72562" x2="8756" y2="72562"/>
                            <a14:foregroundMark x1="9447" y1="70744" x2="9447" y2="70744"/>
                            <a14:foregroundMark x1="18664" y1="8926" x2="78341" y2="23802"/>
                            <a14:foregroundMark x1="25115" y1="5124" x2="91014" y2="5785"/>
                            <a14:foregroundMark x1="24194" y1="14380" x2="68433" y2="31405"/>
                            <a14:foregroundMark x1="51152" y1="8430" x2="76037" y2="20000"/>
                            <a14:foregroundMark x1="45853" y1="10909" x2="62442" y2="19008"/>
                            <a14:foregroundMark x1="92166" y1="7769" x2="69124" y2="68926"/>
                            <a14:foregroundMark x1="82488" y1="13223" x2="68433" y2="49587"/>
                            <a14:foregroundMark x1="63134" y1="19174" x2="62673" y2="28264"/>
                            <a14:foregroundMark x1="89631" y1="47934" x2="90553" y2="82645"/>
                            <a14:foregroundMark x1="91705" y1="77355" x2="98157" y2="82645"/>
                            <a14:foregroundMark x1="94470" y1="75868" x2="98618" y2="78017"/>
                            <a14:foregroundMark x1="89171" y1="73058" x2="84793" y2="79669"/>
                            <a14:foregroundMark x1="88710" y1="72562" x2="88710" y2="72562"/>
                            <a14:foregroundMark x1="86636" y1="73388" x2="86636" y2="73388"/>
                            <a14:foregroundMark x1="85714" y1="76033" x2="85714" y2="76033"/>
                            <a14:foregroundMark x1="83641" y1="80000" x2="83641" y2="80000"/>
                            <a14:foregroundMark x1="88710" y1="76694" x2="88710" y2="76694"/>
                            <a14:foregroundMark x1="88710" y1="78347" x2="88710" y2="78347"/>
                            <a14:foregroundMark x1="87327" y1="55207" x2="87327" y2="55207"/>
                            <a14:foregroundMark x1="88710" y1="68926" x2="88710" y2="68926"/>
                            <a14:foregroundMark x1="93088" y1="51570" x2="93088" y2="51570"/>
                            <a14:foregroundMark x1="91244" y1="46446" x2="91244" y2="46446"/>
                            <a14:foregroundMark x1="89862" y1="44793" x2="89862" y2="44793"/>
                            <a14:foregroundMark x1="90783" y1="69917" x2="90783" y2="69917"/>
                            <a14:foregroundMark x1="91935" y1="71901" x2="91935" y2="71901"/>
                            <a14:foregroundMark x1="95392" y1="75702" x2="95392" y2="75702"/>
                            <a14:foregroundMark x1="98618" y1="77355" x2="98618" y2="77355"/>
                            <a14:foregroundMark x1="88940" y1="80661" x2="88940" y2="80661"/>
                            <a14:foregroundMark x1="89631" y1="83636" x2="89631" y2="83636"/>
                            <a14:foregroundMark x1="86406" y1="79669" x2="86406" y2="79669"/>
                            <a14:foregroundMark x1="86636" y1="23802" x2="88018" y2="53884"/>
                            <a14:foregroundMark x1="85253" y1="48430" x2="76037" y2="57851"/>
                            <a14:foregroundMark x1="19585" y1="3967" x2="91244" y2="2975"/>
                            <a14:foregroundMark x1="34793" y1="76860" x2="34562" y2="96033"/>
                            <a14:foregroundMark x1="32488" y1="90413" x2="32488" y2="90413"/>
                            <a14:foregroundMark x1="32488" y1="87603" x2="32488" y2="87603"/>
                            <a14:foregroundMark x1="32488" y1="86446" x2="32488" y2="86446"/>
                            <a14:foregroundMark x1="32258" y1="88926" x2="32258" y2="88926"/>
                            <a14:foregroundMark x1="47235" y1="61322" x2="47235" y2="61322"/>
                            <a14:foregroundMark x1="11751" y1="80826" x2="11751" y2="80826"/>
                            <a14:foregroundMark x1="35945" y1="91405" x2="35945" y2="91405"/>
                            <a14:foregroundMark x1="35945" y1="88430" x2="35945" y2="88430"/>
                            <a14:foregroundMark x1="35945" y1="85785" x2="35945" y2="85785"/>
                            <a14:foregroundMark x1="35714" y1="90909" x2="35714" y2="90909"/>
                            <a14:foregroundMark x1="67281" y1="90413" x2="67281" y2="90413"/>
                            <a14:foregroundMark x1="66820" y1="86942" x2="66820" y2="86942"/>
                            <a14:foregroundMark x1="66820" y1="88430" x2="66820" y2="88430"/>
                            <a14:foregroundMark x1="61982" y1="57521" x2="61982" y2="58512"/>
                            <a14:backgroundMark x1="18203" y1="661" x2="18203" y2="6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276" t="56951" r="-4010" b="-6714"/>
              <a:stretch/>
            </p:blipFill>
            <p:spPr>
              <a:xfrm rot="21373341">
                <a:off x="8949244" y="3276374"/>
                <a:ext cx="733424" cy="2143610"/>
              </a:xfrm>
              <a:prstGeom prst="trapezoid">
                <a:avLst>
                  <a:gd name="adj" fmla="val 21104"/>
                </a:avLst>
              </a:prstGeom>
            </p:spPr>
          </p:pic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xmlns="" id="{C06BCDB7-EB6C-4486-98E7-F5363282716D}"/>
                </a:ext>
              </a:extLst>
            </p:cNvPr>
            <p:cNvGrpSpPr/>
            <p:nvPr/>
          </p:nvGrpSpPr>
          <p:grpSpPr>
            <a:xfrm rot="172393" flipH="1">
              <a:off x="6139037" y="2760943"/>
              <a:ext cx="741940" cy="2576098"/>
              <a:chOff x="8940728" y="2843886"/>
              <a:chExt cx="741940" cy="2576098"/>
            </a:xfrm>
          </p:grpSpPr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xmlns="" id="{5FA278BF-E623-4939-836F-EA22C0EC82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foregroundMark x1="72120" y1="12893" x2="50000" y2="55702"/>
                            <a14:foregroundMark x1="36406" y1="6116" x2="41935" y2="62149"/>
                            <a14:foregroundMark x1="13364" y1="4628" x2="88479" y2="11736"/>
                            <a14:foregroundMark x1="72581" y1="7438" x2="64516" y2="88430"/>
                            <a14:foregroundMark x1="66359" y1="25620" x2="55991" y2="59339"/>
                            <a14:foregroundMark x1="26959" y1="20496" x2="71429" y2="39669"/>
                            <a14:foregroundMark x1="52995" y1="16033" x2="61982" y2="44959"/>
                            <a14:foregroundMark x1="64977" y1="18678" x2="42166" y2="45620"/>
                            <a14:foregroundMark x1="62673" y1="20661" x2="42627" y2="39669"/>
                            <a14:foregroundMark x1="43318" y1="20661" x2="18433" y2="57521"/>
                            <a14:foregroundMark x1="20507" y1="14380" x2="22581" y2="69917"/>
                            <a14:foregroundMark x1="31106" y1="24628" x2="38018" y2="69587"/>
                            <a14:foregroundMark x1="29263" y1="22975" x2="32258" y2="48926"/>
                            <a14:foregroundMark x1="9447" y1="2810" x2="21659" y2="58512"/>
                            <a14:foregroundMark x1="13364" y1="36033" x2="16590" y2="55041"/>
                            <a14:foregroundMark x1="14055" y1="50248" x2="11060" y2="53388"/>
                            <a14:foregroundMark x1="12212" y1="44793" x2="7604" y2="54050"/>
                            <a14:foregroundMark x1="12903" y1="44793" x2="8986" y2="47934"/>
                            <a14:foregroundMark x1="7373" y1="50909" x2="7373" y2="50909"/>
                            <a14:foregroundMark x1="10599" y1="56198" x2="10599" y2="78347"/>
                            <a14:foregroundMark x1="8986" y1="76860" x2="5530" y2="81488"/>
                            <a14:foregroundMark x1="7373" y1="77521" x2="2535" y2="77521"/>
                            <a14:foregroundMark x1="11521" y1="76694" x2="16129" y2="79504"/>
                            <a14:foregroundMark x1="12212" y1="72727" x2="12212" y2="72727"/>
                            <a14:foregroundMark x1="6452" y1="74380" x2="6452" y2="74380"/>
                            <a14:foregroundMark x1="8756" y1="72562" x2="8756" y2="72562"/>
                            <a14:foregroundMark x1="9447" y1="70744" x2="9447" y2="70744"/>
                            <a14:foregroundMark x1="18664" y1="8926" x2="78341" y2="23802"/>
                            <a14:foregroundMark x1="25115" y1="5124" x2="91014" y2="5785"/>
                            <a14:foregroundMark x1="24194" y1="14380" x2="68433" y2="31405"/>
                            <a14:foregroundMark x1="51152" y1="8430" x2="76037" y2="20000"/>
                            <a14:foregroundMark x1="45853" y1="10909" x2="62442" y2="19008"/>
                            <a14:foregroundMark x1="92166" y1="7769" x2="69124" y2="68926"/>
                            <a14:foregroundMark x1="82488" y1="13223" x2="68433" y2="49587"/>
                            <a14:foregroundMark x1="63134" y1="19174" x2="62673" y2="28264"/>
                            <a14:foregroundMark x1="89631" y1="47934" x2="90553" y2="82645"/>
                            <a14:foregroundMark x1="91705" y1="77355" x2="98157" y2="82645"/>
                            <a14:foregroundMark x1="94470" y1="75868" x2="98618" y2="78017"/>
                            <a14:foregroundMark x1="89171" y1="73058" x2="84793" y2="79669"/>
                            <a14:foregroundMark x1="88710" y1="72562" x2="88710" y2="72562"/>
                            <a14:foregroundMark x1="86636" y1="73388" x2="86636" y2="73388"/>
                            <a14:foregroundMark x1="85714" y1="76033" x2="85714" y2="76033"/>
                            <a14:foregroundMark x1="83641" y1="80000" x2="83641" y2="80000"/>
                            <a14:foregroundMark x1="88710" y1="76694" x2="88710" y2="76694"/>
                            <a14:foregroundMark x1="88710" y1="78347" x2="88710" y2="78347"/>
                            <a14:foregroundMark x1="87327" y1="55207" x2="87327" y2="55207"/>
                            <a14:foregroundMark x1="88710" y1="68926" x2="88710" y2="68926"/>
                            <a14:foregroundMark x1="93088" y1="51570" x2="93088" y2="51570"/>
                            <a14:foregroundMark x1="91244" y1="46446" x2="91244" y2="46446"/>
                            <a14:foregroundMark x1="89862" y1="44793" x2="89862" y2="44793"/>
                            <a14:foregroundMark x1="90783" y1="69917" x2="90783" y2="69917"/>
                            <a14:foregroundMark x1="91935" y1="71901" x2="91935" y2="71901"/>
                            <a14:foregroundMark x1="95392" y1="75702" x2="95392" y2="75702"/>
                            <a14:foregroundMark x1="98618" y1="77355" x2="98618" y2="77355"/>
                            <a14:foregroundMark x1="88940" y1="80661" x2="88940" y2="80661"/>
                            <a14:foregroundMark x1="89631" y1="83636" x2="89631" y2="83636"/>
                            <a14:foregroundMark x1="86406" y1="79669" x2="86406" y2="79669"/>
                            <a14:foregroundMark x1="86636" y1="23802" x2="88018" y2="53884"/>
                            <a14:foregroundMark x1="85253" y1="48430" x2="76037" y2="57851"/>
                            <a14:foregroundMark x1="19585" y1="3967" x2="91244" y2="2975"/>
                            <a14:foregroundMark x1="34793" y1="76860" x2="34562" y2="96033"/>
                            <a14:foregroundMark x1="32488" y1="90413" x2="32488" y2="90413"/>
                            <a14:foregroundMark x1="32488" y1="87603" x2="32488" y2="87603"/>
                            <a14:foregroundMark x1="32488" y1="86446" x2="32488" y2="86446"/>
                            <a14:foregroundMark x1="32258" y1="88926" x2="32258" y2="88926"/>
                            <a14:foregroundMark x1="47235" y1="61322" x2="47235" y2="61322"/>
                            <a14:foregroundMark x1="11751" y1="80826" x2="11751" y2="80826"/>
                            <a14:foregroundMark x1="35945" y1="91405" x2="35945" y2="91405"/>
                            <a14:foregroundMark x1="35945" y1="88430" x2="35945" y2="88430"/>
                            <a14:foregroundMark x1="35945" y1="85785" x2="35945" y2="85785"/>
                            <a14:foregroundMark x1="35714" y1="90909" x2="35714" y2="90909"/>
                            <a14:foregroundMark x1="67281" y1="90413" x2="67281" y2="90413"/>
                            <a14:foregroundMark x1="66820" y1="86942" x2="66820" y2="86942"/>
                            <a14:foregroundMark x1="66820" y1="88430" x2="66820" y2="88430"/>
                            <a14:foregroundMark x1="61982" y1="57521" x2="61982" y2="58512"/>
                            <a14:backgroundMark x1="18203" y1="661" x2="18203" y2="6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60901" r="-4010" b="29003"/>
              <a:stretch/>
            </p:blipFill>
            <p:spPr>
              <a:xfrm rot="21188799">
                <a:off x="8940728" y="2843886"/>
                <a:ext cx="622175" cy="434891"/>
              </a:xfrm>
              <a:prstGeom prst="trapezoid">
                <a:avLst>
                  <a:gd name="adj" fmla="val 21104"/>
                </a:avLst>
              </a:prstGeom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xmlns="" id="{3754F38C-8427-45ED-B6BA-21015FA0CD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foregroundMark x1="72120" y1="12893" x2="50000" y2="55702"/>
                            <a14:foregroundMark x1="36406" y1="6116" x2="41935" y2="62149"/>
                            <a14:foregroundMark x1="13364" y1="4628" x2="88479" y2="11736"/>
                            <a14:foregroundMark x1="72581" y1="7438" x2="64516" y2="88430"/>
                            <a14:foregroundMark x1="66359" y1="25620" x2="55991" y2="59339"/>
                            <a14:foregroundMark x1="26959" y1="20496" x2="71429" y2="39669"/>
                            <a14:foregroundMark x1="52995" y1="16033" x2="61982" y2="44959"/>
                            <a14:foregroundMark x1="64977" y1="18678" x2="42166" y2="45620"/>
                            <a14:foregroundMark x1="62673" y1="20661" x2="42627" y2="39669"/>
                            <a14:foregroundMark x1="43318" y1="20661" x2="18433" y2="57521"/>
                            <a14:foregroundMark x1="20507" y1="14380" x2="22581" y2="69917"/>
                            <a14:foregroundMark x1="31106" y1="24628" x2="38018" y2="69587"/>
                            <a14:foregroundMark x1="29263" y1="22975" x2="32258" y2="48926"/>
                            <a14:foregroundMark x1="9447" y1="2810" x2="21659" y2="58512"/>
                            <a14:foregroundMark x1="13364" y1="36033" x2="16590" y2="55041"/>
                            <a14:foregroundMark x1="14055" y1="50248" x2="11060" y2="53388"/>
                            <a14:foregroundMark x1="12212" y1="44793" x2="7604" y2="54050"/>
                            <a14:foregroundMark x1="12903" y1="44793" x2="8986" y2="47934"/>
                            <a14:foregroundMark x1="7373" y1="50909" x2="7373" y2="50909"/>
                            <a14:foregroundMark x1="10599" y1="56198" x2="10599" y2="78347"/>
                            <a14:foregroundMark x1="8986" y1="76860" x2="5530" y2="81488"/>
                            <a14:foregroundMark x1="7373" y1="77521" x2="2535" y2="77521"/>
                            <a14:foregroundMark x1="11521" y1="76694" x2="16129" y2="79504"/>
                            <a14:foregroundMark x1="12212" y1="72727" x2="12212" y2="72727"/>
                            <a14:foregroundMark x1="6452" y1="74380" x2="6452" y2="74380"/>
                            <a14:foregroundMark x1="8756" y1="72562" x2="8756" y2="72562"/>
                            <a14:foregroundMark x1="9447" y1="70744" x2="9447" y2="70744"/>
                            <a14:foregroundMark x1="18664" y1="8926" x2="78341" y2="23802"/>
                            <a14:foregroundMark x1="25115" y1="5124" x2="91014" y2="5785"/>
                            <a14:foregroundMark x1="24194" y1="14380" x2="68433" y2="31405"/>
                            <a14:foregroundMark x1="51152" y1="8430" x2="76037" y2="20000"/>
                            <a14:foregroundMark x1="45853" y1="10909" x2="62442" y2="19008"/>
                            <a14:foregroundMark x1="92166" y1="7769" x2="69124" y2="68926"/>
                            <a14:foregroundMark x1="82488" y1="13223" x2="68433" y2="49587"/>
                            <a14:foregroundMark x1="63134" y1="19174" x2="62673" y2="28264"/>
                            <a14:foregroundMark x1="89631" y1="47934" x2="90553" y2="82645"/>
                            <a14:foregroundMark x1="91705" y1="77355" x2="98157" y2="82645"/>
                            <a14:foregroundMark x1="94470" y1="75868" x2="98618" y2="78017"/>
                            <a14:foregroundMark x1="89171" y1="73058" x2="84793" y2="79669"/>
                            <a14:foregroundMark x1="88710" y1="72562" x2="88710" y2="72562"/>
                            <a14:foregroundMark x1="86636" y1="73388" x2="86636" y2="73388"/>
                            <a14:foregroundMark x1="85714" y1="76033" x2="85714" y2="76033"/>
                            <a14:foregroundMark x1="83641" y1="80000" x2="83641" y2="80000"/>
                            <a14:foregroundMark x1="88710" y1="76694" x2="88710" y2="76694"/>
                            <a14:foregroundMark x1="88710" y1="78347" x2="88710" y2="78347"/>
                            <a14:foregroundMark x1="87327" y1="55207" x2="87327" y2="55207"/>
                            <a14:foregroundMark x1="88710" y1="68926" x2="88710" y2="68926"/>
                            <a14:foregroundMark x1="93088" y1="51570" x2="93088" y2="51570"/>
                            <a14:foregroundMark x1="91244" y1="46446" x2="91244" y2="46446"/>
                            <a14:foregroundMark x1="89862" y1="44793" x2="89862" y2="44793"/>
                            <a14:foregroundMark x1="90783" y1="69917" x2="90783" y2="69917"/>
                            <a14:foregroundMark x1="91935" y1="71901" x2="91935" y2="71901"/>
                            <a14:foregroundMark x1="95392" y1="75702" x2="95392" y2="75702"/>
                            <a14:foregroundMark x1="98618" y1="77355" x2="98618" y2="77355"/>
                            <a14:foregroundMark x1="88940" y1="80661" x2="88940" y2="80661"/>
                            <a14:foregroundMark x1="89631" y1="83636" x2="89631" y2="83636"/>
                            <a14:foregroundMark x1="86406" y1="79669" x2="86406" y2="79669"/>
                            <a14:foregroundMark x1="86636" y1="23802" x2="88018" y2="53884"/>
                            <a14:foregroundMark x1="85253" y1="48430" x2="76037" y2="57851"/>
                            <a14:foregroundMark x1="19585" y1="3967" x2="91244" y2="2975"/>
                            <a14:foregroundMark x1="34793" y1="76860" x2="34562" y2="96033"/>
                            <a14:foregroundMark x1="32488" y1="90413" x2="32488" y2="90413"/>
                            <a14:foregroundMark x1="32488" y1="87603" x2="32488" y2="87603"/>
                            <a14:foregroundMark x1="32488" y1="86446" x2="32488" y2="86446"/>
                            <a14:foregroundMark x1="32258" y1="88926" x2="32258" y2="88926"/>
                            <a14:foregroundMark x1="47235" y1="61322" x2="47235" y2="61322"/>
                            <a14:foregroundMark x1="11751" y1="80826" x2="11751" y2="80826"/>
                            <a14:foregroundMark x1="35945" y1="91405" x2="35945" y2="91405"/>
                            <a14:foregroundMark x1="35945" y1="88430" x2="35945" y2="88430"/>
                            <a14:foregroundMark x1="35945" y1="85785" x2="35945" y2="85785"/>
                            <a14:foregroundMark x1="35714" y1="90909" x2="35714" y2="90909"/>
                            <a14:foregroundMark x1="67281" y1="90413" x2="67281" y2="90413"/>
                            <a14:foregroundMark x1="66820" y1="86942" x2="66820" y2="86942"/>
                            <a14:foregroundMark x1="66820" y1="88430" x2="66820" y2="88430"/>
                            <a14:foregroundMark x1="61982" y1="57521" x2="61982" y2="58512"/>
                            <a14:backgroundMark x1="18203" y1="661" x2="18203" y2="6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276" t="56951" r="-4010" b="-6714"/>
              <a:stretch/>
            </p:blipFill>
            <p:spPr>
              <a:xfrm rot="21373341">
                <a:off x="8949244" y="3276374"/>
                <a:ext cx="733424" cy="2143610"/>
              </a:xfrm>
              <a:prstGeom prst="trapezoid">
                <a:avLst>
                  <a:gd name="adj" fmla="val 21104"/>
                </a:avLst>
              </a:prstGeom>
            </p:spPr>
          </p:pic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xmlns="" id="{EA3F35B1-909F-46FC-BA48-CC6C8CFF2385}"/>
                </a:ext>
              </a:extLst>
            </p:cNvPr>
            <p:cNvGrpSpPr/>
            <p:nvPr/>
          </p:nvGrpSpPr>
          <p:grpSpPr>
            <a:xfrm>
              <a:off x="6381784" y="939107"/>
              <a:ext cx="3071119" cy="4341581"/>
              <a:chOff x="6316105" y="972985"/>
              <a:chExt cx="3071119" cy="4341581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xmlns="" id="{B41509E3-65E6-42D3-9026-99CCDF5C79B0}"/>
                  </a:ext>
                </a:extLst>
              </p:cNvPr>
              <p:cNvGrpSpPr/>
              <p:nvPr/>
            </p:nvGrpSpPr>
            <p:grpSpPr>
              <a:xfrm flipH="1">
                <a:off x="7968406" y="3983279"/>
                <a:ext cx="984505" cy="1331287"/>
                <a:chOff x="6863662" y="4519349"/>
                <a:chExt cx="984505" cy="1331287"/>
              </a:xfrm>
            </p:grpSpPr>
            <p:pic>
              <p:nvPicPr>
                <p:cNvPr id="107" name="Picture 106">
                  <a:extLst>
                    <a:ext uri="{FF2B5EF4-FFF2-40B4-BE49-F238E27FC236}">
                      <a16:creationId xmlns:a16="http://schemas.microsoft.com/office/drawing/2014/main" xmlns="" id="{14B63ECB-9ADD-4971-B51D-1E9E114097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13021" l="39258" r="62012">
                              <a14:foregroundMark x1="57617" y1="8724" x2="57617" y2="8724"/>
                              <a14:foregroundMark x1="55664" y1="7813" x2="55664" y2="7813"/>
                              <a14:foregroundMark x1="55664" y1="7031" x2="55664" y2="7031"/>
                              <a14:foregroundMark x1="55664" y1="6250" x2="55664" y2="6250"/>
                              <a14:foregroundMark x1="55664" y1="5469" x2="55664" y2="5469"/>
                              <a14:foregroundMark x1="55762" y1="4427" x2="55762" y2="4427"/>
                              <a14:foregroundMark x1="55664" y1="4948" x2="55664" y2="4948"/>
                              <a14:foregroundMark x1="55664" y1="4557" x2="55664" y2="4557"/>
                              <a14:foregroundMark x1="55664" y1="3906" x2="55664" y2="3906"/>
                              <a14:foregroundMark x1="55664" y1="3255" x2="55664" y2="3255"/>
                              <a14:foregroundMark x1="55664" y1="2083" x2="55664" y2="2083"/>
                              <a14:foregroundMark x1="55664" y1="1432" x2="55664" y2="1432"/>
                              <a14:foregroundMark x1="58496" y1="4427" x2="58496" y2="4427"/>
                              <a14:foregroundMark x1="56738" y1="1302" x2="56738" y2="1302"/>
                              <a14:foregroundMark x1="56738" y1="651" x2="56738" y2="651"/>
                              <a14:foregroundMark x1="56738" y1="260" x2="56738" y2="260"/>
                              <a14:foregroundMark x1="56641" y1="1953" x2="56641" y2="1953"/>
                              <a14:foregroundMark x1="56738" y1="2604" x2="56738" y2="2604"/>
                              <a14:foregroundMark x1="56738" y1="2734" x2="56738" y2="2734"/>
                              <a14:foregroundMark x1="55664" y1="2865" x2="55664" y2="2865"/>
                              <a14:foregroundMark x1="55664" y1="2474" x2="55664" y2="2474"/>
                              <a14:foregroundMark x1="55664" y1="2214" x2="55664" y2="2214"/>
                              <a14:foregroundMark x1="42188" y1="7682" x2="42188" y2="7682"/>
                            </a14:backgroundRemoval>
                          </a14:imgEffect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625" r="51174" b="95062"/>
                <a:stretch/>
              </p:blipFill>
              <p:spPr>
                <a:xfrm>
                  <a:off x="6872200" y="4519349"/>
                  <a:ext cx="975967" cy="320057"/>
                </a:xfrm>
                <a:prstGeom prst="rect">
                  <a:avLst/>
                </a:prstGeom>
              </p:spPr>
            </p:pic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xmlns="" id="{632B907F-F658-4711-B0AF-53EF1CA775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13021" l="39258" r="62012">
                              <a14:foregroundMark x1="57617" y1="8724" x2="57617" y2="8724"/>
                              <a14:foregroundMark x1="55664" y1="7813" x2="55664" y2="7813"/>
                              <a14:foregroundMark x1="55664" y1="7031" x2="55664" y2="7031"/>
                              <a14:foregroundMark x1="55664" y1="6250" x2="55664" y2="6250"/>
                              <a14:foregroundMark x1="55664" y1="5469" x2="55664" y2="5469"/>
                              <a14:foregroundMark x1="55762" y1="4427" x2="55762" y2="4427"/>
                              <a14:foregroundMark x1="55664" y1="4948" x2="55664" y2="4948"/>
                              <a14:foregroundMark x1="55664" y1="4557" x2="55664" y2="4557"/>
                              <a14:foregroundMark x1="55664" y1="3906" x2="55664" y2="3906"/>
                              <a14:foregroundMark x1="55664" y1="3255" x2="55664" y2="3255"/>
                              <a14:foregroundMark x1="55664" y1="2083" x2="55664" y2="2083"/>
                              <a14:foregroundMark x1="55664" y1="1432" x2="55664" y2="1432"/>
                              <a14:foregroundMark x1="58496" y1="4427" x2="58496" y2="4427"/>
                              <a14:foregroundMark x1="56738" y1="1302" x2="56738" y2="1302"/>
                              <a14:foregroundMark x1="56738" y1="651" x2="56738" y2="651"/>
                              <a14:foregroundMark x1="56738" y1="260" x2="56738" y2="260"/>
                              <a14:foregroundMark x1="56641" y1="1953" x2="56641" y2="1953"/>
                              <a14:foregroundMark x1="56738" y1="2604" x2="56738" y2="2604"/>
                              <a14:foregroundMark x1="56738" y1="2734" x2="56738" y2="2734"/>
                              <a14:foregroundMark x1="55664" y1="2865" x2="55664" y2="2865"/>
                              <a14:foregroundMark x1="55664" y1="2474" x2="55664" y2="2474"/>
                              <a14:foregroundMark x1="55664" y1="2214" x2="55664" y2="2214"/>
                              <a14:foregroundMark x1="42188" y1="7682" x2="42188" y2="7682"/>
                            </a14:backgroundRemoval>
                          </a14:imgEffect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625" r="51174" b="86451"/>
                <a:stretch/>
              </p:blipFill>
              <p:spPr>
                <a:xfrm>
                  <a:off x="6863662" y="4972398"/>
                  <a:ext cx="975967" cy="878238"/>
                </a:xfrm>
                <a:prstGeom prst="rect">
                  <a:avLst/>
                </a:prstGeom>
              </p:spPr>
            </p:pic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xmlns="" id="{C247BECC-9D10-487D-AD85-39626B0BAB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13021" l="39258" r="62012">
                              <a14:foregroundMark x1="57617" y1="8724" x2="57617" y2="8724"/>
                              <a14:foregroundMark x1="55664" y1="7813" x2="55664" y2="7813"/>
                              <a14:foregroundMark x1="55664" y1="7031" x2="55664" y2="7031"/>
                              <a14:foregroundMark x1="55664" y1="6250" x2="55664" y2="6250"/>
                              <a14:foregroundMark x1="55664" y1="5469" x2="55664" y2="5469"/>
                              <a14:foregroundMark x1="55762" y1="4427" x2="55762" y2="4427"/>
                              <a14:foregroundMark x1="55664" y1="4948" x2="55664" y2="4948"/>
                              <a14:foregroundMark x1="55664" y1="4557" x2="55664" y2="4557"/>
                              <a14:foregroundMark x1="55664" y1="3906" x2="55664" y2="3906"/>
                              <a14:foregroundMark x1="55664" y1="3255" x2="55664" y2="3255"/>
                              <a14:foregroundMark x1="55664" y1="2083" x2="55664" y2="2083"/>
                              <a14:foregroundMark x1="55664" y1="1432" x2="55664" y2="1432"/>
                              <a14:foregroundMark x1="58496" y1="4427" x2="58496" y2="4427"/>
                              <a14:foregroundMark x1="56738" y1="1302" x2="56738" y2="1302"/>
                              <a14:foregroundMark x1="56738" y1="651" x2="56738" y2="651"/>
                              <a14:foregroundMark x1="56738" y1="260" x2="56738" y2="260"/>
                              <a14:foregroundMark x1="56641" y1="1953" x2="56641" y2="1953"/>
                              <a14:foregroundMark x1="56738" y1="2604" x2="56738" y2="2604"/>
                              <a14:foregroundMark x1="56738" y1="2734" x2="56738" y2="2734"/>
                              <a14:foregroundMark x1="55664" y1="2865" x2="55664" y2="2865"/>
                              <a14:foregroundMark x1="55664" y1="2474" x2="55664" y2="2474"/>
                              <a14:foregroundMark x1="55664" y1="2214" x2="55664" y2="2214"/>
                              <a14:foregroundMark x1="42188" y1="7682" x2="42188" y2="7682"/>
                            </a14:backgroundRemoval>
                          </a14:imgEffect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625" r="51174" b="95062"/>
                <a:stretch/>
              </p:blipFill>
              <p:spPr>
                <a:xfrm>
                  <a:off x="6863662" y="4777260"/>
                  <a:ext cx="975967" cy="320056"/>
                </a:xfrm>
                <a:prstGeom prst="rect">
                  <a:avLst/>
                </a:prstGeom>
              </p:spPr>
            </p:pic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xmlns="" id="{2A3DF477-D389-45B6-A691-9297F31B9531}"/>
                  </a:ext>
                </a:extLst>
              </p:cNvPr>
              <p:cNvGrpSpPr/>
              <p:nvPr/>
            </p:nvGrpSpPr>
            <p:grpSpPr>
              <a:xfrm>
                <a:off x="6731904" y="3969598"/>
                <a:ext cx="975968" cy="1344968"/>
                <a:chOff x="6874507" y="4505668"/>
                <a:chExt cx="975968" cy="1344968"/>
              </a:xfrm>
            </p:grpSpPr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xmlns="" id="{B3F59B46-9915-4B47-B517-BEE09C9094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13021" l="39258" r="62012">
                              <a14:foregroundMark x1="57617" y1="8724" x2="57617" y2="8724"/>
                              <a14:foregroundMark x1="55664" y1="7813" x2="55664" y2="7813"/>
                              <a14:foregroundMark x1="55664" y1="7031" x2="55664" y2="7031"/>
                              <a14:foregroundMark x1="55664" y1="6250" x2="55664" y2="6250"/>
                              <a14:foregroundMark x1="55664" y1="5469" x2="55664" y2="5469"/>
                              <a14:foregroundMark x1="55762" y1="4427" x2="55762" y2="4427"/>
                              <a14:foregroundMark x1="55664" y1="4948" x2="55664" y2="4948"/>
                              <a14:foregroundMark x1="55664" y1="4557" x2="55664" y2="4557"/>
                              <a14:foregroundMark x1="55664" y1="3906" x2="55664" y2="3906"/>
                              <a14:foregroundMark x1="55664" y1="3255" x2="55664" y2="3255"/>
                              <a14:foregroundMark x1="55664" y1="2083" x2="55664" y2="2083"/>
                              <a14:foregroundMark x1="55664" y1="1432" x2="55664" y2="1432"/>
                              <a14:foregroundMark x1="58496" y1="4427" x2="58496" y2="4427"/>
                              <a14:foregroundMark x1="56738" y1="1302" x2="56738" y2="1302"/>
                              <a14:foregroundMark x1="56738" y1="651" x2="56738" y2="651"/>
                              <a14:foregroundMark x1="56738" y1="260" x2="56738" y2="260"/>
                              <a14:foregroundMark x1="56641" y1="1953" x2="56641" y2="1953"/>
                              <a14:foregroundMark x1="56738" y1="2604" x2="56738" y2="2604"/>
                              <a14:foregroundMark x1="56738" y1="2734" x2="56738" y2="2734"/>
                              <a14:foregroundMark x1="55664" y1="2865" x2="55664" y2="2865"/>
                              <a14:foregroundMark x1="55664" y1="2474" x2="55664" y2="2474"/>
                              <a14:foregroundMark x1="55664" y1="2214" x2="55664" y2="2214"/>
                              <a14:foregroundMark x1="42188" y1="7682" x2="42188" y2="7682"/>
                            </a14:backgroundRemoval>
                          </a14:imgEffect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625" r="51174" b="95062"/>
                <a:stretch/>
              </p:blipFill>
              <p:spPr>
                <a:xfrm>
                  <a:off x="6874508" y="4505668"/>
                  <a:ext cx="975967" cy="320057"/>
                </a:xfrm>
                <a:prstGeom prst="rect">
                  <a:avLst/>
                </a:prstGeom>
              </p:spPr>
            </p:pic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xmlns="" id="{5DABE695-7526-4926-B407-CB2D7FA4FD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13021" l="39258" r="62012">
                              <a14:foregroundMark x1="57617" y1="8724" x2="57617" y2="8724"/>
                              <a14:foregroundMark x1="55664" y1="7813" x2="55664" y2="7813"/>
                              <a14:foregroundMark x1="55664" y1="7031" x2="55664" y2="7031"/>
                              <a14:foregroundMark x1="55664" y1="6250" x2="55664" y2="6250"/>
                              <a14:foregroundMark x1="55664" y1="5469" x2="55664" y2="5469"/>
                              <a14:foregroundMark x1="55762" y1="4427" x2="55762" y2="4427"/>
                              <a14:foregroundMark x1="55664" y1="4948" x2="55664" y2="4948"/>
                              <a14:foregroundMark x1="55664" y1="4557" x2="55664" y2="4557"/>
                              <a14:foregroundMark x1="55664" y1="3906" x2="55664" y2="3906"/>
                              <a14:foregroundMark x1="55664" y1="3255" x2="55664" y2="3255"/>
                              <a14:foregroundMark x1="55664" y1="2083" x2="55664" y2="2083"/>
                              <a14:foregroundMark x1="55664" y1="1432" x2="55664" y2="1432"/>
                              <a14:foregroundMark x1="58496" y1="4427" x2="58496" y2="4427"/>
                              <a14:foregroundMark x1="56738" y1="1302" x2="56738" y2="1302"/>
                              <a14:foregroundMark x1="56738" y1="651" x2="56738" y2="651"/>
                              <a14:foregroundMark x1="56738" y1="260" x2="56738" y2="260"/>
                              <a14:foregroundMark x1="56641" y1="1953" x2="56641" y2="1953"/>
                              <a14:foregroundMark x1="56738" y1="2604" x2="56738" y2="2604"/>
                              <a14:foregroundMark x1="56738" y1="2734" x2="56738" y2="2734"/>
                              <a14:foregroundMark x1="55664" y1="2865" x2="55664" y2="2865"/>
                              <a14:foregroundMark x1="55664" y1="2474" x2="55664" y2="2474"/>
                              <a14:foregroundMark x1="55664" y1="2214" x2="55664" y2="2214"/>
                              <a14:foregroundMark x1="42188" y1="7682" x2="42188" y2="7682"/>
                            </a14:backgroundRemoval>
                          </a14:imgEffect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625" r="51174" b="86451"/>
                <a:stretch/>
              </p:blipFill>
              <p:spPr>
                <a:xfrm>
                  <a:off x="6874507" y="4972399"/>
                  <a:ext cx="975967" cy="878237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xmlns="" id="{46750503-0FF6-4A47-93D5-BCDEFFB9A0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13021" l="39258" r="62012">
                              <a14:foregroundMark x1="57617" y1="8724" x2="57617" y2="8724"/>
                              <a14:foregroundMark x1="55664" y1="7813" x2="55664" y2="7813"/>
                              <a14:foregroundMark x1="55664" y1="7031" x2="55664" y2="7031"/>
                              <a14:foregroundMark x1="55664" y1="6250" x2="55664" y2="6250"/>
                              <a14:foregroundMark x1="55664" y1="5469" x2="55664" y2="5469"/>
                              <a14:foregroundMark x1="55762" y1="4427" x2="55762" y2="4427"/>
                              <a14:foregroundMark x1="55664" y1="4948" x2="55664" y2="4948"/>
                              <a14:foregroundMark x1="55664" y1="4557" x2="55664" y2="4557"/>
                              <a14:foregroundMark x1="55664" y1="3906" x2="55664" y2="3906"/>
                              <a14:foregroundMark x1="55664" y1="3255" x2="55664" y2="3255"/>
                              <a14:foregroundMark x1="55664" y1="2083" x2="55664" y2="2083"/>
                              <a14:foregroundMark x1="55664" y1="1432" x2="55664" y2="1432"/>
                              <a14:foregroundMark x1="58496" y1="4427" x2="58496" y2="4427"/>
                              <a14:foregroundMark x1="56738" y1="1302" x2="56738" y2="1302"/>
                              <a14:foregroundMark x1="56738" y1="651" x2="56738" y2="651"/>
                              <a14:foregroundMark x1="56738" y1="260" x2="56738" y2="260"/>
                              <a14:foregroundMark x1="56641" y1="1953" x2="56641" y2="1953"/>
                              <a14:foregroundMark x1="56738" y1="2604" x2="56738" y2="2604"/>
                              <a14:foregroundMark x1="56738" y1="2734" x2="56738" y2="2734"/>
                              <a14:foregroundMark x1="55664" y1="2865" x2="55664" y2="2865"/>
                              <a14:foregroundMark x1="55664" y1="2474" x2="55664" y2="2474"/>
                              <a14:foregroundMark x1="55664" y1="2214" x2="55664" y2="2214"/>
                              <a14:foregroundMark x1="42188" y1="7682" x2="42188" y2="7682"/>
                            </a14:backgroundRemoval>
                          </a14:imgEffect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625" r="51174" b="95062"/>
                <a:stretch/>
              </p:blipFill>
              <p:spPr>
                <a:xfrm>
                  <a:off x="6874507" y="4777260"/>
                  <a:ext cx="975967" cy="320057"/>
                </a:xfrm>
                <a:prstGeom prst="rect">
                  <a:avLst/>
                </a:prstGeom>
              </p:spPr>
            </p:pic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xmlns="" id="{34B27C8B-5290-4551-9014-BAEC71A82A98}"/>
                  </a:ext>
                </a:extLst>
              </p:cNvPr>
              <p:cNvGrpSpPr/>
              <p:nvPr/>
            </p:nvGrpSpPr>
            <p:grpSpPr>
              <a:xfrm>
                <a:off x="6316105" y="972985"/>
                <a:ext cx="3071119" cy="3062478"/>
                <a:chOff x="6223243" y="1415455"/>
                <a:chExt cx="3071119" cy="3087623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xmlns="" id="{9ABCC483-C1FA-4038-B8D2-B920F9BBC321}"/>
                    </a:ext>
                  </a:extLst>
                </p:cNvPr>
                <p:cNvGrpSpPr/>
                <p:nvPr/>
              </p:nvGrpSpPr>
              <p:grpSpPr>
                <a:xfrm>
                  <a:off x="6223243" y="1415455"/>
                  <a:ext cx="3071119" cy="2383190"/>
                  <a:chOff x="6316957" y="1642534"/>
                  <a:chExt cx="2688264" cy="2056767"/>
                </a:xfrm>
              </p:grpSpPr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xmlns="" id="{BFCA186B-C0CE-47E9-9AD4-B1DAC1D642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0" b="100000" l="0" r="100000">
                                <a14:foregroundMark x1="72120" y1="12893" x2="50000" y2="55702"/>
                                <a14:foregroundMark x1="36406" y1="6116" x2="41935" y2="62149"/>
                                <a14:foregroundMark x1="13364" y1="4628" x2="88479" y2="11736"/>
                                <a14:foregroundMark x1="72581" y1="7438" x2="64516" y2="88430"/>
                                <a14:foregroundMark x1="66359" y1="25620" x2="55991" y2="59339"/>
                                <a14:foregroundMark x1="26959" y1="20496" x2="71429" y2="39669"/>
                                <a14:foregroundMark x1="52995" y1="16033" x2="61982" y2="44959"/>
                                <a14:foregroundMark x1="64977" y1="18678" x2="42166" y2="45620"/>
                                <a14:foregroundMark x1="62673" y1="20661" x2="42627" y2="39669"/>
                                <a14:foregroundMark x1="43318" y1="20661" x2="18433" y2="57521"/>
                                <a14:foregroundMark x1="20507" y1="14380" x2="22581" y2="69917"/>
                                <a14:foregroundMark x1="31106" y1="24628" x2="38018" y2="69587"/>
                                <a14:foregroundMark x1="29263" y1="22975" x2="32258" y2="48926"/>
                                <a14:foregroundMark x1="9447" y1="2810" x2="21659" y2="58512"/>
                                <a14:foregroundMark x1="13364" y1="36033" x2="16590" y2="55041"/>
                                <a14:foregroundMark x1="10599" y1="56198" x2="10599" y2="78347"/>
                                <a14:foregroundMark x1="8986" y1="76860" x2="5530" y2="81488"/>
                                <a14:foregroundMark x1="7373" y1="77521" x2="2535" y2="77521"/>
                                <a14:foregroundMark x1="11521" y1="76694" x2="16129" y2="79504"/>
                                <a14:foregroundMark x1="12212" y1="72727" x2="12212" y2="72727"/>
                                <a14:foregroundMark x1="6452" y1="74380" x2="6452" y2="74380"/>
                                <a14:foregroundMark x1="8756" y1="72562" x2="8756" y2="72562"/>
                                <a14:foregroundMark x1="9447" y1="70744" x2="9447" y2="70744"/>
                                <a14:foregroundMark x1="18664" y1="8926" x2="78341" y2="23802"/>
                                <a14:foregroundMark x1="25115" y1="5124" x2="91014" y2="5785"/>
                                <a14:foregroundMark x1="24194" y1="14380" x2="68433" y2="31405"/>
                                <a14:foregroundMark x1="51152" y1="8430" x2="76037" y2="20000"/>
                                <a14:foregroundMark x1="45853" y1="10909" x2="62442" y2="19008"/>
                                <a14:foregroundMark x1="92166" y1="7769" x2="69124" y2="68926"/>
                                <a14:foregroundMark x1="82488" y1="13223" x2="68433" y2="49587"/>
                                <a14:foregroundMark x1="63134" y1="19174" x2="62673" y2="28264"/>
                                <a14:foregroundMark x1="91705" y1="77355" x2="98157" y2="82645"/>
                                <a14:foregroundMark x1="94470" y1="75868" x2="98618" y2="78017"/>
                                <a14:foregroundMark x1="89171" y1="73058" x2="84793" y2="79669"/>
                                <a14:foregroundMark x1="88710" y1="72562" x2="88710" y2="72562"/>
                                <a14:foregroundMark x1="86636" y1="73388" x2="86636" y2="73388"/>
                                <a14:foregroundMark x1="85714" y1="76033" x2="85714" y2="76033"/>
                                <a14:foregroundMark x1="83641" y1="80000" x2="83641" y2="80000"/>
                                <a14:foregroundMark x1="88710" y1="76694" x2="88710" y2="76694"/>
                                <a14:foregroundMark x1="88710" y1="78347" x2="88710" y2="78347"/>
                                <a14:foregroundMark x1="88710" y1="68926" x2="88710" y2="68926"/>
                                <a14:foregroundMark x1="90783" y1="69917" x2="90783" y2="69917"/>
                                <a14:foregroundMark x1="91935" y1="71901" x2="91935" y2="71901"/>
                                <a14:foregroundMark x1="95392" y1="75702" x2="95392" y2="75702"/>
                                <a14:foregroundMark x1="98618" y1="77355" x2="98618" y2="77355"/>
                                <a14:foregroundMark x1="88940" y1="80661" x2="88940" y2="80661"/>
                                <a14:foregroundMark x1="89631" y1="83636" x2="89631" y2="83636"/>
                                <a14:foregroundMark x1="86406" y1="79669" x2="86406" y2="79669"/>
                                <a14:foregroundMark x1="85253" y1="48430" x2="76037" y2="57851"/>
                                <a14:foregroundMark x1="19585" y1="3967" x2="91244" y2="2975"/>
                                <a14:foregroundMark x1="34793" y1="76860" x2="34562" y2="96033"/>
                                <a14:foregroundMark x1="32488" y1="90413" x2="32488" y2="90413"/>
                                <a14:foregroundMark x1="32488" y1="87603" x2="32488" y2="87603"/>
                                <a14:foregroundMark x1="32488" y1="86446" x2="32488" y2="86446"/>
                                <a14:foregroundMark x1="32258" y1="88926" x2="32258" y2="88926"/>
                                <a14:foregroundMark x1="47235" y1="61322" x2="47235" y2="61322"/>
                                <a14:foregroundMark x1="11751" y1="80826" x2="11751" y2="80826"/>
                                <a14:foregroundMark x1="35945" y1="91405" x2="35945" y2="91405"/>
                                <a14:foregroundMark x1="35945" y1="88430" x2="35945" y2="88430"/>
                                <a14:foregroundMark x1="35945" y1="85785" x2="35945" y2="85785"/>
                                <a14:foregroundMark x1="35714" y1="90909" x2="35714" y2="90909"/>
                                <a14:foregroundMark x1="67281" y1="90413" x2="67281" y2="90413"/>
                                <a14:foregroundMark x1="66820" y1="86942" x2="66820" y2="86942"/>
                                <a14:foregroundMark x1="66820" y1="88430" x2="66820" y2="88430"/>
                                <a14:foregroundMark x1="61982" y1="57521" x2="61982" y2="58512"/>
                                <a14:foregroundMark x1="88710" y1="22479" x2="83871" y2="44298"/>
                                <a14:backgroundMark x1="18203" y1="661" x2="18203" y2="661"/>
                                <a14:backgroundMark x1="11982" y1="43471" x2="11982" y2="43471"/>
                                <a14:backgroundMark x1="11751" y1="53058" x2="11751" y2="58678"/>
                                <a14:backgroundMark x1="11290" y1="51736" x2="11982" y2="57025"/>
                                <a14:backgroundMark x1="12442" y1="52562" x2="12212" y2="57025"/>
                                <a14:backgroundMark x1="91475" y1="46612" x2="89401" y2="55041"/>
                                <a14:backgroundMark x1="87788" y1="52066" x2="87788" y2="52066"/>
                                <a14:backgroundMark x1="87788" y1="50909" x2="87788" y2="50909"/>
                                <a14:backgroundMark x1="88479" y1="49256" x2="88479" y2="49256"/>
                                <a14:backgroundMark x1="90323" y1="42645" x2="90783" y2="46777"/>
                                <a14:backgroundMark x1="12212" y1="50744" x2="14055" y2="596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45115"/>
                  <a:stretch/>
                </p:blipFill>
                <p:spPr>
                  <a:xfrm>
                    <a:off x="6316957" y="1642534"/>
                    <a:ext cx="2688264" cy="2056767"/>
                  </a:xfrm>
                  <a:prstGeom prst="rect">
                    <a:avLst/>
                  </a:prstGeom>
                </p:spPr>
              </p:pic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xmlns="" id="{6DCB5697-3B12-4641-AC24-100AF2EA6179}"/>
                      </a:ext>
                    </a:extLst>
                  </p:cNvPr>
                  <p:cNvGrpSpPr/>
                  <p:nvPr/>
                </p:nvGrpSpPr>
                <p:grpSpPr>
                  <a:xfrm>
                    <a:off x="7253269" y="2342603"/>
                    <a:ext cx="324397" cy="324397"/>
                    <a:chOff x="7253269" y="2342603"/>
                    <a:chExt cx="324397" cy="324397"/>
                  </a:xfrm>
                </p:grpSpPr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xmlns="" id="{D705E37E-98A8-48A3-AF67-595125570D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3269" y="2342603"/>
                      <a:ext cx="324397" cy="324397"/>
                    </a:xfrm>
                    <a:prstGeom prst="ellipse">
                      <a:avLst/>
                    </a:prstGeom>
                    <a:solidFill>
                      <a:srgbClr val="6EC0DD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xmlns="" id="{0C9869CE-3483-4620-B3D5-035015B87C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800" y="2410337"/>
                      <a:ext cx="186267" cy="186267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xmlns="" id="{C5A1BE34-BDE8-406F-B1CA-7F2F6C28B10C}"/>
                      </a:ext>
                    </a:extLst>
                  </p:cNvPr>
                  <p:cNvGrpSpPr/>
                  <p:nvPr/>
                </p:nvGrpSpPr>
                <p:grpSpPr>
                  <a:xfrm>
                    <a:off x="7779447" y="2342603"/>
                    <a:ext cx="324397" cy="324397"/>
                    <a:chOff x="7253269" y="2342603"/>
                    <a:chExt cx="324397" cy="324397"/>
                  </a:xfrm>
                </p:grpSpPr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xmlns="" id="{720A8D38-C577-4A9F-87B5-FAC9C76935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3269" y="2342603"/>
                      <a:ext cx="324397" cy="324397"/>
                    </a:xfrm>
                    <a:prstGeom prst="ellipse">
                      <a:avLst/>
                    </a:prstGeom>
                    <a:solidFill>
                      <a:srgbClr val="6EC0DD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xmlns="" id="{6262D525-B95B-415A-B21B-8CD11B0096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2333" y="2410337"/>
                      <a:ext cx="186267" cy="186267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xmlns="" id="{D9B68777-5F20-4385-8FEC-088ED43652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8347" b="58182" l="11060" r="90092">
                              <a14:foregroundMark x1="85484" y1="43306" x2="77419" y2="53223"/>
                              <a14:foregroundMark x1="71889" y1="52397" x2="34101" y2="52562"/>
                              <a14:foregroundMark x1="40553" y1="50413" x2="13825" y2="49917"/>
                              <a14:foregroundMark x1="20276" y1="43306" x2="20968" y2="50413"/>
                              <a14:foregroundMark x1="44470" y1="40826" x2="44470" y2="40826"/>
                              <a14:foregroundMark x1="59677" y1="42314" x2="59677" y2="42314"/>
                              <a14:foregroundMark x1="60138" y1="40331" x2="37788" y2="4314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410" t="38919" b="41770"/>
                <a:stretch/>
              </p:blipFill>
              <p:spPr>
                <a:xfrm>
                  <a:off x="6599927" y="3617630"/>
                  <a:ext cx="2598769" cy="885448"/>
                </a:xfrm>
                <a:prstGeom prst="rect">
                  <a:avLst/>
                </a:prstGeom>
              </p:spPr>
            </p:pic>
          </p:grp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xmlns="" id="{86289825-8C20-4897-BBBA-AC6CB4456128}"/>
                  </a:ext>
                </a:extLst>
              </p:cNvPr>
              <p:cNvSpPr/>
              <p:nvPr/>
            </p:nvSpPr>
            <p:spPr>
              <a:xfrm>
                <a:off x="6920933" y="1039090"/>
                <a:ext cx="1897330" cy="2149481"/>
              </a:xfrm>
              <a:prstGeom prst="ellipse">
                <a:avLst/>
              </a:prstGeom>
              <a:solidFill>
                <a:srgbClr val="FFFA70"/>
              </a:solidFill>
              <a:ln>
                <a:solidFill>
                  <a:srgbClr val="FFFA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xmlns="" id="{808030BC-4CFA-4D14-992D-5375A1DB15E8}"/>
                  </a:ext>
                </a:extLst>
              </p:cNvPr>
              <p:cNvSpPr/>
              <p:nvPr/>
            </p:nvSpPr>
            <p:spPr>
              <a:xfrm rot="16200000">
                <a:off x="7567833" y="1235132"/>
                <a:ext cx="650312" cy="2149481"/>
              </a:xfrm>
              <a:prstGeom prst="ellipse">
                <a:avLst/>
              </a:prstGeom>
              <a:solidFill>
                <a:srgbClr val="FFFA70"/>
              </a:solidFill>
              <a:ln>
                <a:solidFill>
                  <a:srgbClr val="FFFA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xmlns="" id="{6863C180-99C0-430E-B214-9F88DC767856}"/>
                  </a:ext>
                </a:extLst>
              </p:cNvPr>
              <p:cNvSpPr/>
              <p:nvPr/>
            </p:nvSpPr>
            <p:spPr>
              <a:xfrm rot="16200000">
                <a:off x="7523556" y="2536557"/>
                <a:ext cx="700144" cy="1335099"/>
              </a:xfrm>
              <a:prstGeom prst="ellipse">
                <a:avLst/>
              </a:prstGeom>
              <a:solidFill>
                <a:srgbClr val="FFFA70"/>
              </a:solidFill>
              <a:ln>
                <a:solidFill>
                  <a:srgbClr val="FFFA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xmlns="" id="{A42DA6CF-F8B9-4B85-AB25-2B3706DF8D93}"/>
                  </a:ext>
                </a:extLst>
              </p:cNvPr>
              <p:cNvSpPr/>
              <p:nvPr/>
            </p:nvSpPr>
            <p:spPr>
              <a:xfrm rot="768486">
                <a:off x="7348055" y="2562515"/>
                <a:ext cx="1100155" cy="1335099"/>
              </a:xfrm>
              <a:prstGeom prst="ellipse">
                <a:avLst/>
              </a:prstGeom>
              <a:solidFill>
                <a:srgbClr val="FFFA70"/>
              </a:solidFill>
              <a:ln>
                <a:solidFill>
                  <a:srgbClr val="FFFA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xmlns="" id="{53742A68-A0CD-4908-AA9C-533A0BFC31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foregroundMark x1="72120" y1="12893" x2="50000" y2="55702"/>
                            <a14:foregroundMark x1="36406" y1="6116" x2="41935" y2="62149"/>
                            <a14:foregroundMark x1="13364" y1="4628" x2="88479" y2="11736"/>
                            <a14:foregroundMark x1="72581" y1="7438" x2="64516" y2="88430"/>
                            <a14:foregroundMark x1="66359" y1="25620" x2="55991" y2="59339"/>
                            <a14:foregroundMark x1="26959" y1="20496" x2="71429" y2="39669"/>
                            <a14:foregroundMark x1="52995" y1="16033" x2="61982" y2="44959"/>
                            <a14:foregroundMark x1="64977" y1="18678" x2="42166" y2="45620"/>
                            <a14:foregroundMark x1="62673" y1="20661" x2="42627" y2="39669"/>
                            <a14:foregroundMark x1="43318" y1="20661" x2="18433" y2="57521"/>
                            <a14:foregroundMark x1="20507" y1="14380" x2="22581" y2="69917"/>
                            <a14:foregroundMark x1="31106" y1="24628" x2="38018" y2="69587"/>
                            <a14:foregroundMark x1="29263" y1="22975" x2="32258" y2="48926"/>
                            <a14:foregroundMark x1="9447" y1="2810" x2="21659" y2="58512"/>
                            <a14:foregroundMark x1="13364" y1="36033" x2="16590" y2="55041"/>
                            <a14:foregroundMark x1="14055" y1="50248" x2="11060" y2="53388"/>
                            <a14:foregroundMark x1="12212" y1="44793" x2="7604" y2="54050"/>
                            <a14:foregroundMark x1="12903" y1="44793" x2="8986" y2="47934"/>
                            <a14:foregroundMark x1="7373" y1="50909" x2="7373" y2="50909"/>
                            <a14:foregroundMark x1="10599" y1="56198" x2="10599" y2="78347"/>
                            <a14:foregroundMark x1="8986" y1="76860" x2="5530" y2="81488"/>
                            <a14:foregroundMark x1="7373" y1="77521" x2="2535" y2="77521"/>
                            <a14:foregroundMark x1="11521" y1="76694" x2="16129" y2="79504"/>
                            <a14:foregroundMark x1="12212" y1="72727" x2="12212" y2="72727"/>
                            <a14:foregroundMark x1="6452" y1="74380" x2="6452" y2="74380"/>
                            <a14:foregroundMark x1="8756" y1="72562" x2="8756" y2="72562"/>
                            <a14:foregroundMark x1="9447" y1="70744" x2="9447" y2="70744"/>
                            <a14:foregroundMark x1="18664" y1="8926" x2="78341" y2="23802"/>
                            <a14:foregroundMark x1="25115" y1="5124" x2="91014" y2="5785"/>
                            <a14:foregroundMark x1="24194" y1="14380" x2="68433" y2="31405"/>
                            <a14:foregroundMark x1="51152" y1="8430" x2="76037" y2="20000"/>
                            <a14:foregroundMark x1="45853" y1="10909" x2="62442" y2="19008"/>
                            <a14:foregroundMark x1="92166" y1="7769" x2="69124" y2="68926"/>
                            <a14:foregroundMark x1="82488" y1="13223" x2="68433" y2="49587"/>
                            <a14:foregroundMark x1="63134" y1="19174" x2="62673" y2="28264"/>
                            <a14:foregroundMark x1="89631" y1="47934" x2="90553" y2="82645"/>
                            <a14:foregroundMark x1="91705" y1="77355" x2="98157" y2="82645"/>
                            <a14:foregroundMark x1="94470" y1="75868" x2="98618" y2="78017"/>
                            <a14:foregroundMark x1="89171" y1="73058" x2="84793" y2="79669"/>
                            <a14:foregroundMark x1="88710" y1="72562" x2="88710" y2="72562"/>
                            <a14:foregroundMark x1="86636" y1="73388" x2="86636" y2="73388"/>
                            <a14:foregroundMark x1="85714" y1="76033" x2="85714" y2="76033"/>
                            <a14:foregroundMark x1="83641" y1="80000" x2="83641" y2="80000"/>
                            <a14:foregroundMark x1="88710" y1="76694" x2="88710" y2="76694"/>
                            <a14:foregroundMark x1="88710" y1="78347" x2="88710" y2="78347"/>
                            <a14:foregroundMark x1="87327" y1="55207" x2="87327" y2="55207"/>
                            <a14:foregroundMark x1="88710" y1="68926" x2="88710" y2="68926"/>
                            <a14:foregroundMark x1="93088" y1="51570" x2="93088" y2="51570"/>
                            <a14:foregroundMark x1="91244" y1="46446" x2="91244" y2="46446"/>
                            <a14:foregroundMark x1="89862" y1="44793" x2="89862" y2="44793"/>
                            <a14:foregroundMark x1="90783" y1="69917" x2="90783" y2="69917"/>
                            <a14:foregroundMark x1="91935" y1="71901" x2="91935" y2="71901"/>
                            <a14:foregroundMark x1="95392" y1="75702" x2="95392" y2="75702"/>
                            <a14:foregroundMark x1="98618" y1="77355" x2="98618" y2="77355"/>
                            <a14:foregroundMark x1="88940" y1="80661" x2="88940" y2="80661"/>
                            <a14:foregroundMark x1="89631" y1="83636" x2="89631" y2="83636"/>
                            <a14:foregroundMark x1="86406" y1="79669" x2="86406" y2="79669"/>
                            <a14:foregroundMark x1="86636" y1="23802" x2="88018" y2="53884"/>
                            <a14:foregroundMark x1="85253" y1="48430" x2="76037" y2="57851"/>
                            <a14:foregroundMark x1="19585" y1="3967" x2="91244" y2="2975"/>
                            <a14:foregroundMark x1="34793" y1="76860" x2="34562" y2="96033"/>
                            <a14:foregroundMark x1="32488" y1="90413" x2="32488" y2="90413"/>
                            <a14:foregroundMark x1="32488" y1="87603" x2="32488" y2="87603"/>
                            <a14:foregroundMark x1="32488" y1="86446" x2="32488" y2="86446"/>
                            <a14:foregroundMark x1="32258" y1="88926" x2="32258" y2="88926"/>
                            <a14:foregroundMark x1="47235" y1="61322" x2="47235" y2="61322"/>
                            <a14:foregroundMark x1="11751" y1="80826" x2="11751" y2="80826"/>
                            <a14:foregroundMark x1="35945" y1="91405" x2="35945" y2="91405"/>
                            <a14:foregroundMark x1="35945" y1="88430" x2="35945" y2="88430"/>
                            <a14:foregroundMark x1="35945" y1="85785" x2="35945" y2="85785"/>
                            <a14:foregroundMark x1="35714" y1="90909" x2="35714" y2="90909"/>
                            <a14:foregroundMark x1="67281" y1="90413" x2="67281" y2="90413"/>
                            <a14:foregroundMark x1="66820" y1="86942" x2="66820" y2="86942"/>
                            <a14:foregroundMark x1="66820" y1="88430" x2="66820" y2="88430"/>
                            <a14:foregroundMark x1="61982" y1="57521" x2="61982" y2="58512"/>
                            <a14:backgroundMark x1="18203" y1="661" x2="18203" y2="6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00" t="45579" r="66070" b="47231"/>
              <a:stretch/>
            </p:blipFill>
            <p:spPr>
              <a:xfrm>
                <a:off x="7046713" y="2938075"/>
                <a:ext cx="294466" cy="309674"/>
              </a:xfrm>
              <a:prstGeom prst="rect">
                <a:avLst/>
              </a:prstGeom>
            </p:spPr>
          </p:pic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xmlns="" id="{C88112C4-FF5E-4136-BD13-29209BCB41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foregroundMark x1="72120" y1="12893" x2="50000" y2="55702"/>
                            <a14:foregroundMark x1="36406" y1="6116" x2="41935" y2="62149"/>
                            <a14:foregroundMark x1="13364" y1="4628" x2="88479" y2="11736"/>
                            <a14:foregroundMark x1="72581" y1="7438" x2="64516" y2="88430"/>
                            <a14:foregroundMark x1="66359" y1="25620" x2="55991" y2="59339"/>
                            <a14:foregroundMark x1="26959" y1="20496" x2="71429" y2="39669"/>
                            <a14:foregroundMark x1="52995" y1="16033" x2="61982" y2="44959"/>
                            <a14:foregroundMark x1="64977" y1="18678" x2="42166" y2="45620"/>
                            <a14:foregroundMark x1="62673" y1="20661" x2="42627" y2="39669"/>
                            <a14:foregroundMark x1="43318" y1="20661" x2="18433" y2="57521"/>
                            <a14:foregroundMark x1="20507" y1="14380" x2="22581" y2="69917"/>
                            <a14:foregroundMark x1="31106" y1="24628" x2="38018" y2="69587"/>
                            <a14:foregroundMark x1="29263" y1="22975" x2="32258" y2="48926"/>
                            <a14:foregroundMark x1="9447" y1="2810" x2="21659" y2="58512"/>
                            <a14:foregroundMark x1="13364" y1="36033" x2="16590" y2="55041"/>
                            <a14:foregroundMark x1="14055" y1="50248" x2="11060" y2="53388"/>
                            <a14:foregroundMark x1="12212" y1="44793" x2="7604" y2="54050"/>
                            <a14:foregroundMark x1="12903" y1="44793" x2="8986" y2="47934"/>
                            <a14:foregroundMark x1="7373" y1="50909" x2="7373" y2="50909"/>
                            <a14:foregroundMark x1="10599" y1="56198" x2="10599" y2="78347"/>
                            <a14:foregroundMark x1="8986" y1="76860" x2="5530" y2="81488"/>
                            <a14:foregroundMark x1="7373" y1="77521" x2="2535" y2="77521"/>
                            <a14:foregroundMark x1="11521" y1="76694" x2="16129" y2="79504"/>
                            <a14:foregroundMark x1="12212" y1="72727" x2="12212" y2="72727"/>
                            <a14:foregroundMark x1="6452" y1="74380" x2="6452" y2="74380"/>
                            <a14:foregroundMark x1="8756" y1="72562" x2="8756" y2="72562"/>
                            <a14:foregroundMark x1="9447" y1="70744" x2="9447" y2="70744"/>
                            <a14:foregroundMark x1="18664" y1="8926" x2="78341" y2="23802"/>
                            <a14:foregroundMark x1="25115" y1="5124" x2="91014" y2="5785"/>
                            <a14:foregroundMark x1="24194" y1="14380" x2="68433" y2="31405"/>
                            <a14:foregroundMark x1="51152" y1="8430" x2="76037" y2="20000"/>
                            <a14:foregroundMark x1="45853" y1="10909" x2="62442" y2="19008"/>
                            <a14:foregroundMark x1="92166" y1="7769" x2="69124" y2="68926"/>
                            <a14:foregroundMark x1="82488" y1="13223" x2="68433" y2="49587"/>
                            <a14:foregroundMark x1="63134" y1="19174" x2="62673" y2="28264"/>
                            <a14:foregroundMark x1="89631" y1="47934" x2="90553" y2="82645"/>
                            <a14:foregroundMark x1="91705" y1="77355" x2="98157" y2="82645"/>
                            <a14:foregroundMark x1="94470" y1="75868" x2="98618" y2="78017"/>
                            <a14:foregroundMark x1="89171" y1="73058" x2="84793" y2="79669"/>
                            <a14:foregroundMark x1="88710" y1="72562" x2="88710" y2="72562"/>
                            <a14:foregroundMark x1="86636" y1="73388" x2="86636" y2="73388"/>
                            <a14:foregroundMark x1="85714" y1="76033" x2="85714" y2="76033"/>
                            <a14:foregroundMark x1="83641" y1="80000" x2="83641" y2="80000"/>
                            <a14:foregroundMark x1="88710" y1="76694" x2="88710" y2="76694"/>
                            <a14:foregroundMark x1="88710" y1="78347" x2="88710" y2="78347"/>
                            <a14:foregroundMark x1="87327" y1="55207" x2="87327" y2="55207"/>
                            <a14:foregroundMark x1="88710" y1="68926" x2="88710" y2="68926"/>
                            <a14:foregroundMark x1="93088" y1="51570" x2="93088" y2="51570"/>
                            <a14:foregroundMark x1="91244" y1="46446" x2="91244" y2="46446"/>
                            <a14:foregroundMark x1="89862" y1="44793" x2="89862" y2="44793"/>
                            <a14:foregroundMark x1="90783" y1="69917" x2="90783" y2="69917"/>
                            <a14:foregroundMark x1="91935" y1="71901" x2="91935" y2="71901"/>
                            <a14:foregroundMark x1="95392" y1="75702" x2="95392" y2="75702"/>
                            <a14:foregroundMark x1="98618" y1="77355" x2="98618" y2="77355"/>
                            <a14:foregroundMark x1="88940" y1="80661" x2="88940" y2="80661"/>
                            <a14:foregroundMark x1="89631" y1="83636" x2="89631" y2="83636"/>
                            <a14:foregroundMark x1="86406" y1="79669" x2="86406" y2="79669"/>
                            <a14:foregroundMark x1="86636" y1="23802" x2="88018" y2="53884"/>
                            <a14:foregroundMark x1="85253" y1="48430" x2="76037" y2="57851"/>
                            <a14:foregroundMark x1="19585" y1="3967" x2="91244" y2="2975"/>
                            <a14:foregroundMark x1="34793" y1="76860" x2="34562" y2="96033"/>
                            <a14:foregroundMark x1="32488" y1="90413" x2="32488" y2="90413"/>
                            <a14:foregroundMark x1="32488" y1="87603" x2="32488" y2="87603"/>
                            <a14:foregroundMark x1="32488" y1="86446" x2="32488" y2="86446"/>
                            <a14:foregroundMark x1="32258" y1="88926" x2="32258" y2="88926"/>
                            <a14:foregroundMark x1="47235" y1="61322" x2="47235" y2="61322"/>
                            <a14:foregroundMark x1="11751" y1="80826" x2="11751" y2="80826"/>
                            <a14:foregroundMark x1="35945" y1="91405" x2="35945" y2="91405"/>
                            <a14:foregroundMark x1="35945" y1="88430" x2="35945" y2="88430"/>
                            <a14:foregroundMark x1="35945" y1="85785" x2="35945" y2="85785"/>
                            <a14:foregroundMark x1="35714" y1="90909" x2="35714" y2="90909"/>
                            <a14:foregroundMark x1="67281" y1="90413" x2="67281" y2="90413"/>
                            <a14:foregroundMark x1="66820" y1="86942" x2="66820" y2="86942"/>
                            <a14:foregroundMark x1="66820" y1="88430" x2="66820" y2="88430"/>
                            <a14:foregroundMark x1="61982" y1="57521" x2="61982" y2="58512"/>
                            <a14:backgroundMark x1="18203" y1="661" x2="18203" y2="6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00" t="45579" r="66070" b="47231"/>
              <a:stretch/>
            </p:blipFill>
            <p:spPr>
              <a:xfrm rot="19749286">
                <a:off x="7894796" y="3267160"/>
                <a:ext cx="216877" cy="228078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xmlns="" id="{B5CDB3AD-9D56-482D-A4CC-2DA0999100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78033" b="97490" l="76367" r="93652">
                            <a14:foregroundMark x1="78711" y1="83473" x2="78711" y2="83473"/>
                            <a14:foregroundMark x1="78613" y1="83473" x2="78613" y2="83473"/>
                            <a14:foregroundMark x1="78613" y1="83996" x2="78613" y2="83996"/>
                            <a14:foregroundMark x1="78711" y1="82741" x2="78711" y2="82741"/>
                            <a14:foregroundMark x1="89551" y1="87134" x2="89551" y2="87134"/>
                            <a14:foregroundMark x1="92773" y1="83473" x2="92773" y2="83473"/>
                            <a14:foregroundMark x1="83691" y1="92259" x2="83691" y2="92259"/>
                            <a14:foregroundMark x1="79688" y1="91946" x2="79688" y2="91946"/>
                            <a14:foregroundMark x1="80078" y1="91946" x2="80078" y2="91946"/>
                            <a14:foregroundMark x1="84668" y1="94561" x2="84668" y2="94561"/>
                            <a14:foregroundMark x1="85254" y1="94561" x2="85254" y2="94561"/>
                            <a14:foregroundMark x1="84277" y1="94561" x2="84277" y2="94561"/>
                            <a14:foregroundMark x1="83691" y1="94770" x2="83691" y2="94770"/>
                            <a14:foregroundMark x1="83301" y1="94665" x2="83301" y2="94665"/>
                            <a14:foregroundMark x1="82910" y1="94665" x2="82910" y2="94665"/>
                            <a14:foregroundMark x1="82617" y1="94456" x2="82617" y2="94456"/>
                            <a14:foregroundMark x1="82422" y1="94456" x2="82422" y2="94456"/>
                            <a14:foregroundMark x1="85352" y1="94561" x2="85352" y2="94561"/>
                            <a14:foregroundMark x1="85840" y1="94561" x2="85840" y2="94561"/>
                            <a14:foregroundMark x1="86426" y1="94665" x2="86426" y2="94665"/>
                            <a14:foregroundMark x1="86719" y1="94665" x2="86719" y2="94665"/>
                            <a14:foregroundMark x1="87109" y1="94665" x2="87109" y2="94665"/>
                            <a14:foregroundMark x1="87598" y1="94665" x2="87598" y2="94665"/>
                            <a14:foregroundMark x1="87988" y1="94247" x2="87988" y2="94247"/>
                            <a14:foregroundMark x1="88086" y1="94038" x2="88086" y2="94038"/>
                            <a14:foregroundMark x1="85352" y1="92469" x2="85352" y2="92469"/>
                            <a14:foregroundMark x1="88867" y1="87238" x2="88867" y2="87238"/>
                            <a14:foregroundMark x1="89160" y1="87238" x2="89160" y2="87238"/>
                            <a14:foregroundMark x1="84570" y1="91423" x2="84570" y2="91423"/>
                            <a14:foregroundMark x1="80469" y1="91841" x2="86230" y2="91213"/>
                            <a14:foregroundMark x1="86523" y1="91423" x2="88477" y2="91423"/>
                            <a14:foregroundMark x1="84668" y1="84623" x2="85059" y2="86820"/>
                            <a14:foregroundMark x1="84863" y1="86820" x2="85156" y2="88389"/>
                            <a14:foregroundMark x1="84863" y1="86820" x2="85059" y2="87866"/>
                            <a14:foregroundMark x1="86523" y1="85460" x2="85938" y2="88285"/>
                            <a14:foregroundMark x1="80078" y1="86925" x2="82031" y2="87448"/>
                            <a14:backgroundMark x1="85742" y1="84414" x2="85938" y2="884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298" t="75624" r="4403"/>
              <a:stretch/>
            </p:blipFill>
            <p:spPr>
              <a:xfrm>
                <a:off x="6577262" y="1087430"/>
                <a:ext cx="2517728" cy="2690122"/>
              </a:xfrm>
              <a:prstGeom prst="rect">
                <a:avLst/>
              </a:prstGeom>
            </p:spPr>
          </p:pic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1A6308F2-4909-4B1A-9436-76D3E0324CF3}"/>
              </a:ext>
            </a:extLst>
          </p:cNvPr>
          <p:cNvGrpSpPr/>
          <p:nvPr/>
        </p:nvGrpSpPr>
        <p:grpSpPr>
          <a:xfrm>
            <a:off x="2078540" y="4051753"/>
            <a:ext cx="1571372" cy="1321321"/>
            <a:chOff x="3714019" y="3370530"/>
            <a:chExt cx="2231243" cy="1876187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xmlns="" id="{56582642-5191-4D2A-ABCE-246813EA7D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72120" y1="12893" x2="50000" y2="55702"/>
                          <a14:foregroundMark x1="36406" y1="6116" x2="41935" y2="62149"/>
                          <a14:foregroundMark x1="13364" y1="4628" x2="88479" y2="11736"/>
                          <a14:foregroundMark x1="72581" y1="7438" x2="64516" y2="88430"/>
                          <a14:foregroundMark x1="66359" y1="25620" x2="55991" y2="59339"/>
                          <a14:foregroundMark x1="26959" y1="20496" x2="71429" y2="39669"/>
                          <a14:foregroundMark x1="52995" y1="16033" x2="61982" y2="44959"/>
                          <a14:foregroundMark x1="64977" y1="18678" x2="42166" y2="45620"/>
                          <a14:foregroundMark x1="62673" y1="20661" x2="42627" y2="39669"/>
                          <a14:foregroundMark x1="43318" y1="20661" x2="18433" y2="57521"/>
                          <a14:foregroundMark x1="20507" y1="14380" x2="22581" y2="69917"/>
                          <a14:foregroundMark x1="31106" y1="24628" x2="38018" y2="69587"/>
                          <a14:foregroundMark x1="29263" y1="22975" x2="32258" y2="48926"/>
                          <a14:foregroundMark x1="9447" y1="2810" x2="21659" y2="58512"/>
                          <a14:foregroundMark x1="13364" y1="36033" x2="16590" y2="55041"/>
                          <a14:foregroundMark x1="14055" y1="50248" x2="11060" y2="53388"/>
                          <a14:foregroundMark x1="12212" y1="44793" x2="7604" y2="54050"/>
                          <a14:foregroundMark x1="12903" y1="44793" x2="8986" y2="47934"/>
                          <a14:foregroundMark x1="7373" y1="50909" x2="7373" y2="50909"/>
                          <a14:foregroundMark x1="10599" y1="56198" x2="10599" y2="78347"/>
                          <a14:foregroundMark x1="8986" y1="76860" x2="5530" y2="81488"/>
                          <a14:foregroundMark x1="7373" y1="77521" x2="2535" y2="77521"/>
                          <a14:foregroundMark x1="11521" y1="76694" x2="16129" y2="79504"/>
                          <a14:foregroundMark x1="12212" y1="72727" x2="12212" y2="72727"/>
                          <a14:foregroundMark x1="6452" y1="74380" x2="6452" y2="74380"/>
                          <a14:foregroundMark x1="8756" y1="72562" x2="8756" y2="72562"/>
                          <a14:foregroundMark x1="9447" y1="70744" x2="9447" y2="70744"/>
                          <a14:foregroundMark x1="18664" y1="8926" x2="78341" y2="23802"/>
                          <a14:foregroundMark x1="25115" y1="5124" x2="91014" y2="5785"/>
                          <a14:foregroundMark x1="24194" y1="14380" x2="68433" y2="31405"/>
                          <a14:foregroundMark x1="51152" y1="8430" x2="76037" y2="20000"/>
                          <a14:foregroundMark x1="45853" y1="10909" x2="62442" y2="19008"/>
                          <a14:foregroundMark x1="92166" y1="7769" x2="69124" y2="68926"/>
                          <a14:foregroundMark x1="82488" y1="13223" x2="68433" y2="49587"/>
                          <a14:foregroundMark x1="63134" y1="19174" x2="62673" y2="28264"/>
                          <a14:foregroundMark x1="89631" y1="47934" x2="90553" y2="82645"/>
                          <a14:foregroundMark x1="91705" y1="77355" x2="98157" y2="82645"/>
                          <a14:foregroundMark x1="94470" y1="75868" x2="98618" y2="78017"/>
                          <a14:foregroundMark x1="89171" y1="73058" x2="84793" y2="79669"/>
                          <a14:foregroundMark x1="88710" y1="72562" x2="88710" y2="72562"/>
                          <a14:foregroundMark x1="86636" y1="73388" x2="86636" y2="73388"/>
                          <a14:foregroundMark x1="85714" y1="76033" x2="85714" y2="76033"/>
                          <a14:foregroundMark x1="83641" y1="80000" x2="83641" y2="80000"/>
                          <a14:foregroundMark x1="88710" y1="76694" x2="88710" y2="76694"/>
                          <a14:foregroundMark x1="88710" y1="78347" x2="88710" y2="78347"/>
                          <a14:foregroundMark x1="87327" y1="55207" x2="87327" y2="55207"/>
                          <a14:foregroundMark x1="88710" y1="68926" x2="88710" y2="68926"/>
                          <a14:foregroundMark x1="93088" y1="51570" x2="93088" y2="51570"/>
                          <a14:foregroundMark x1="91244" y1="46446" x2="91244" y2="46446"/>
                          <a14:foregroundMark x1="89862" y1="44793" x2="89862" y2="44793"/>
                          <a14:foregroundMark x1="90783" y1="69917" x2="90783" y2="69917"/>
                          <a14:foregroundMark x1="91935" y1="71901" x2="91935" y2="71901"/>
                          <a14:foregroundMark x1="95392" y1="75702" x2="95392" y2="75702"/>
                          <a14:foregroundMark x1="98618" y1="77355" x2="98618" y2="77355"/>
                          <a14:foregroundMark x1="88940" y1="80661" x2="88940" y2="80661"/>
                          <a14:foregroundMark x1="89631" y1="83636" x2="89631" y2="83636"/>
                          <a14:foregroundMark x1="86406" y1="79669" x2="86406" y2="79669"/>
                          <a14:foregroundMark x1="86636" y1="23802" x2="88018" y2="53884"/>
                          <a14:foregroundMark x1="85253" y1="48430" x2="76037" y2="57851"/>
                          <a14:foregroundMark x1="19585" y1="3967" x2="91244" y2="2975"/>
                          <a14:foregroundMark x1="34793" y1="76860" x2="34562" y2="96033"/>
                          <a14:foregroundMark x1="32488" y1="90413" x2="32488" y2="90413"/>
                          <a14:foregroundMark x1="32488" y1="87603" x2="32488" y2="87603"/>
                          <a14:foregroundMark x1="32488" y1="86446" x2="32488" y2="86446"/>
                          <a14:foregroundMark x1="32258" y1="88926" x2="32258" y2="88926"/>
                          <a14:foregroundMark x1="47235" y1="61322" x2="47235" y2="61322"/>
                          <a14:foregroundMark x1="11751" y1="80826" x2="11751" y2="80826"/>
                          <a14:foregroundMark x1="35945" y1="91405" x2="35945" y2="91405"/>
                          <a14:foregroundMark x1="35945" y1="88430" x2="35945" y2="88430"/>
                          <a14:foregroundMark x1="35945" y1="85785" x2="35945" y2="85785"/>
                          <a14:foregroundMark x1="35714" y1="90909" x2="35714" y2="90909"/>
                          <a14:foregroundMark x1="67281" y1="90413" x2="67281" y2="90413"/>
                          <a14:foregroundMark x1="66820" y1="86942" x2="66820" y2="86942"/>
                          <a14:foregroundMark x1="66820" y1="88430" x2="66820" y2="88430"/>
                          <a14:foregroundMark x1="61982" y1="57521" x2="61982" y2="58512"/>
                          <a14:backgroundMark x1="18203" y1="661" x2="18203" y2="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61" t="81377" r="19422"/>
            <a:stretch/>
          </p:blipFill>
          <p:spPr>
            <a:xfrm>
              <a:off x="3774325" y="4444493"/>
              <a:ext cx="1987400" cy="802224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B8EC7C9B-8652-42FF-9DAE-547832332315}"/>
                </a:ext>
              </a:extLst>
            </p:cNvPr>
            <p:cNvGrpSpPr/>
            <p:nvPr/>
          </p:nvGrpSpPr>
          <p:grpSpPr>
            <a:xfrm>
              <a:off x="3714019" y="3370530"/>
              <a:ext cx="2231243" cy="946857"/>
              <a:chOff x="1680305" y="3456680"/>
              <a:chExt cx="2192866" cy="87206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xmlns="" id="{16362D08-2E1B-48B6-825E-708A48A6041C}"/>
                  </a:ext>
                </a:extLst>
              </p:cNvPr>
              <p:cNvGrpSpPr/>
              <p:nvPr/>
            </p:nvGrpSpPr>
            <p:grpSpPr>
              <a:xfrm>
                <a:off x="1680305" y="3456680"/>
                <a:ext cx="2192866" cy="872067"/>
                <a:chOff x="1650998" y="3581399"/>
                <a:chExt cx="2192866" cy="872067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xmlns="" id="{F4CFC813-7A04-4690-BF79-2705DE112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0" r="100000">
                              <a14:foregroundMark x1="72120" y1="12893" x2="50000" y2="55702"/>
                              <a14:foregroundMark x1="36406" y1="6116" x2="41935" y2="62149"/>
                              <a14:foregroundMark x1="13364" y1="4628" x2="88479" y2="11736"/>
                              <a14:foregroundMark x1="72581" y1="7438" x2="64516" y2="88430"/>
                              <a14:foregroundMark x1="66359" y1="25620" x2="55991" y2="59339"/>
                              <a14:foregroundMark x1="26959" y1="20496" x2="71429" y2="39669"/>
                              <a14:foregroundMark x1="52995" y1="16033" x2="61982" y2="44959"/>
                              <a14:foregroundMark x1="64977" y1="18678" x2="42166" y2="45620"/>
                              <a14:foregroundMark x1="62673" y1="20661" x2="42627" y2="39669"/>
                              <a14:foregroundMark x1="43318" y1="20661" x2="18433" y2="57521"/>
                              <a14:foregroundMark x1="20507" y1="14380" x2="22581" y2="69917"/>
                              <a14:foregroundMark x1="31106" y1="24628" x2="38018" y2="69587"/>
                              <a14:foregroundMark x1="29263" y1="22975" x2="32258" y2="48926"/>
                              <a14:foregroundMark x1="9447" y1="2810" x2="21659" y2="58512"/>
                              <a14:foregroundMark x1="13364" y1="36033" x2="16590" y2="55041"/>
                              <a14:foregroundMark x1="14055" y1="50248" x2="11060" y2="53388"/>
                              <a14:foregroundMark x1="12212" y1="44793" x2="7604" y2="54050"/>
                              <a14:foregroundMark x1="12903" y1="44793" x2="8986" y2="47934"/>
                              <a14:foregroundMark x1="7373" y1="50909" x2="7373" y2="50909"/>
                              <a14:foregroundMark x1="10599" y1="56198" x2="10599" y2="78347"/>
                              <a14:foregroundMark x1="8986" y1="76860" x2="5530" y2="81488"/>
                              <a14:foregroundMark x1="7373" y1="77521" x2="2535" y2="77521"/>
                              <a14:foregroundMark x1="11521" y1="76694" x2="16129" y2="79504"/>
                              <a14:foregroundMark x1="12212" y1="72727" x2="12212" y2="72727"/>
                              <a14:foregroundMark x1="6452" y1="74380" x2="6452" y2="74380"/>
                              <a14:foregroundMark x1="8756" y1="72562" x2="8756" y2="72562"/>
                              <a14:foregroundMark x1="9447" y1="70744" x2="9447" y2="70744"/>
                              <a14:foregroundMark x1="18664" y1="8926" x2="78341" y2="23802"/>
                              <a14:foregroundMark x1="25115" y1="5124" x2="91014" y2="5785"/>
                              <a14:foregroundMark x1="24194" y1="14380" x2="68433" y2="31405"/>
                              <a14:foregroundMark x1="51152" y1="8430" x2="76037" y2="20000"/>
                              <a14:foregroundMark x1="45853" y1="10909" x2="62442" y2="19008"/>
                              <a14:foregroundMark x1="92166" y1="7769" x2="69124" y2="68926"/>
                              <a14:foregroundMark x1="82488" y1="13223" x2="68433" y2="49587"/>
                              <a14:foregroundMark x1="63134" y1="19174" x2="62673" y2="28264"/>
                              <a14:foregroundMark x1="89631" y1="47934" x2="90553" y2="82645"/>
                              <a14:foregroundMark x1="91705" y1="77355" x2="98157" y2="82645"/>
                              <a14:foregroundMark x1="94470" y1="75868" x2="98618" y2="78017"/>
                              <a14:foregroundMark x1="89171" y1="73058" x2="84793" y2="79669"/>
                              <a14:foregroundMark x1="88710" y1="72562" x2="88710" y2="72562"/>
                              <a14:foregroundMark x1="86636" y1="73388" x2="86636" y2="73388"/>
                              <a14:foregroundMark x1="85714" y1="76033" x2="85714" y2="76033"/>
                              <a14:foregroundMark x1="83641" y1="80000" x2="83641" y2="80000"/>
                              <a14:foregroundMark x1="88710" y1="76694" x2="88710" y2="76694"/>
                              <a14:foregroundMark x1="88710" y1="78347" x2="88710" y2="78347"/>
                              <a14:foregroundMark x1="87327" y1="55207" x2="87327" y2="55207"/>
                              <a14:foregroundMark x1="88710" y1="68926" x2="88710" y2="68926"/>
                              <a14:foregroundMark x1="93088" y1="51570" x2="93088" y2="51570"/>
                              <a14:foregroundMark x1="91244" y1="46446" x2="91244" y2="46446"/>
                              <a14:foregroundMark x1="89862" y1="44793" x2="89862" y2="44793"/>
                              <a14:foregroundMark x1="90783" y1="69917" x2="90783" y2="69917"/>
                              <a14:foregroundMark x1="91935" y1="71901" x2="91935" y2="71901"/>
                              <a14:foregroundMark x1="95392" y1="75702" x2="95392" y2="75702"/>
                              <a14:foregroundMark x1="98618" y1="77355" x2="98618" y2="77355"/>
                              <a14:foregroundMark x1="88940" y1="80661" x2="88940" y2="80661"/>
                              <a14:foregroundMark x1="89631" y1="83636" x2="89631" y2="83636"/>
                              <a14:foregroundMark x1="86406" y1="79669" x2="86406" y2="79669"/>
                              <a14:foregroundMark x1="86636" y1="23802" x2="88018" y2="53884"/>
                              <a14:foregroundMark x1="85253" y1="48430" x2="76037" y2="57851"/>
                              <a14:foregroundMark x1="19585" y1="3967" x2="91244" y2="2975"/>
                              <a14:foregroundMark x1="34793" y1="76860" x2="34562" y2="96033"/>
                              <a14:foregroundMark x1="32488" y1="90413" x2="32488" y2="90413"/>
                              <a14:foregroundMark x1="32488" y1="87603" x2="32488" y2="87603"/>
                              <a14:foregroundMark x1="32488" y1="86446" x2="32488" y2="86446"/>
                              <a14:foregroundMark x1="32258" y1="88926" x2="32258" y2="88926"/>
                              <a14:foregroundMark x1="47235" y1="61322" x2="47235" y2="61322"/>
                              <a14:foregroundMark x1="11751" y1="80826" x2="11751" y2="80826"/>
                              <a14:foregroundMark x1="35945" y1="91405" x2="35945" y2="91405"/>
                              <a14:foregroundMark x1="35945" y1="88430" x2="35945" y2="88430"/>
                              <a14:foregroundMark x1="35945" y1="85785" x2="35945" y2="85785"/>
                              <a14:foregroundMark x1="35714" y1="90909" x2="35714" y2="90909"/>
                              <a14:foregroundMark x1="67281" y1="90413" x2="67281" y2="90413"/>
                              <a14:foregroundMark x1="66820" y1="86942" x2="66820" y2="86942"/>
                              <a14:foregroundMark x1="66820" y1="88430" x2="66820" y2="88430"/>
                              <a14:foregroundMark x1="61982" y1="57521" x2="61982" y2="58512"/>
                              <a14:backgroundMark x1="18203" y1="661" x2="18203" y2="661"/>
                              <a14:backgroundMark x1="35023" y1="77190" x2="35023" y2="77190"/>
                              <a14:backgroundMark x1="32028" y1="77355" x2="40553" y2="77025"/>
                              <a14:backgroundMark x1="58295" y1="76529" x2="74654" y2="76860"/>
                              <a14:backgroundMark x1="58295" y1="77521" x2="72581" y2="76529"/>
                              <a14:backgroundMark x1="60599" y1="77686" x2="72581" y2="78347"/>
                              <a14:backgroundMark x1="62212" y1="77025" x2="78341" y2="78182"/>
                              <a14:backgroundMark x1="17512" y1="76529" x2="8756" y2="74545"/>
                              <a14:backgroundMark x1="27880" y1="77686" x2="32949" y2="77355"/>
                              <a14:backgroundMark x1="82719" y1="75868" x2="85945" y2="80661"/>
                              <a14:backgroundMark x1="83410" y1="75372" x2="87097" y2="7983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399" t="57824" r="15203" b="22093"/>
                <a:stretch/>
              </p:blipFill>
              <p:spPr>
                <a:xfrm>
                  <a:off x="1650998" y="3581399"/>
                  <a:ext cx="2192866" cy="872067"/>
                </a:xfrm>
                <a:prstGeom prst="rect">
                  <a:avLst/>
                </a:prstGeom>
              </p:spPr>
            </p:pic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xmlns="" id="{62801AB5-4637-4AEA-BE13-8D3021BC39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10267" y="3581400"/>
                  <a:ext cx="2091266" cy="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xmlns="" id="{23815720-FC3A-4C8B-B703-5B8658FF3F9B}"/>
                  </a:ext>
                </a:extLst>
              </p:cNvPr>
              <p:cNvSpPr/>
              <p:nvPr/>
            </p:nvSpPr>
            <p:spPr>
              <a:xfrm>
                <a:off x="2063263" y="4226193"/>
                <a:ext cx="427893" cy="54817"/>
              </a:xfrm>
              <a:custGeom>
                <a:avLst/>
                <a:gdLst>
                  <a:gd name="connsiteX0" fmla="*/ 0 w 386862"/>
                  <a:gd name="connsiteY0" fmla="*/ 0 h 48580"/>
                  <a:gd name="connsiteX1" fmla="*/ 146539 w 386862"/>
                  <a:gd name="connsiteY1" fmla="*/ 46892 h 48580"/>
                  <a:gd name="connsiteX2" fmla="*/ 293077 w 386862"/>
                  <a:gd name="connsiteY2" fmla="*/ 35169 h 48580"/>
                  <a:gd name="connsiteX3" fmla="*/ 386862 w 386862"/>
                  <a:gd name="connsiteY3" fmla="*/ 5861 h 48580"/>
                  <a:gd name="connsiteX4" fmla="*/ 386862 w 386862"/>
                  <a:gd name="connsiteY4" fmla="*/ 5861 h 4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862" h="48580">
                    <a:moveTo>
                      <a:pt x="0" y="0"/>
                    </a:moveTo>
                    <a:cubicBezTo>
                      <a:pt x="48846" y="20515"/>
                      <a:pt x="97693" y="41031"/>
                      <a:pt x="146539" y="46892"/>
                    </a:cubicBezTo>
                    <a:cubicBezTo>
                      <a:pt x="195385" y="52753"/>
                      <a:pt x="253023" y="42008"/>
                      <a:pt x="293077" y="35169"/>
                    </a:cubicBezTo>
                    <a:cubicBezTo>
                      <a:pt x="333131" y="28331"/>
                      <a:pt x="386862" y="5861"/>
                      <a:pt x="386862" y="5861"/>
                    </a:cubicBezTo>
                    <a:lnTo>
                      <a:pt x="386862" y="5861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36A0524D-5AEF-4E96-9C8A-98ACA9335C19}"/>
                  </a:ext>
                </a:extLst>
              </p:cNvPr>
              <p:cNvSpPr/>
              <p:nvPr/>
            </p:nvSpPr>
            <p:spPr>
              <a:xfrm rot="21423759">
                <a:off x="3065235" y="4214509"/>
                <a:ext cx="427893" cy="45719"/>
              </a:xfrm>
              <a:custGeom>
                <a:avLst/>
                <a:gdLst>
                  <a:gd name="connsiteX0" fmla="*/ 0 w 386862"/>
                  <a:gd name="connsiteY0" fmla="*/ 0 h 48580"/>
                  <a:gd name="connsiteX1" fmla="*/ 146539 w 386862"/>
                  <a:gd name="connsiteY1" fmla="*/ 46892 h 48580"/>
                  <a:gd name="connsiteX2" fmla="*/ 293077 w 386862"/>
                  <a:gd name="connsiteY2" fmla="*/ 35169 h 48580"/>
                  <a:gd name="connsiteX3" fmla="*/ 386862 w 386862"/>
                  <a:gd name="connsiteY3" fmla="*/ 5861 h 48580"/>
                  <a:gd name="connsiteX4" fmla="*/ 386862 w 386862"/>
                  <a:gd name="connsiteY4" fmla="*/ 5861 h 4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862" h="48580">
                    <a:moveTo>
                      <a:pt x="0" y="0"/>
                    </a:moveTo>
                    <a:cubicBezTo>
                      <a:pt x="48846" y="20515"/>
                      <a:pt x="97693" y="41031"/>
                      <a:pt x="146539" y="46892"/>
                    </a:cubicBezTo>
                    <a:cubicBezTo>
                      <a:pt x="195385" y="52753"/>
                      <a:pt x="253023" y="42008"/>
                      <a:pt x="293077" y="35169"/>
                    </a:cubicBezTo>
                    <a:cubicBezTo>
                      <a:pt x="333131" y="28331"/>
                      <a:pt x="386862" y="5861"/>
                      <a:pt x="386862" y="5861"/>
                    </a:cubicBezTo>
                    <a:lnTo>
                      <a:pt x="386862" y="5861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xmlns="" id="{3E80161B-3EFC-4639-B158-5F84D42FEEB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26" t="3394" r="4158" b="-3855"/>
          <a:stretch/>
        </p:blipFill>
        <p:spPr>
          <a:xfrm>
            <a:off x="4728483" y="2152898"/>
            <a:ext cx="2841436" cy="3356901"/>
          </a:xfrm>
          <a:prstGeom prst="rect">
            <a:avLst/>
          </a:prstGeom>
        </p:spPr>
      </p:pic>
      <p:pic>
        <p:nvPicPr>
          <p:cNvPr id="44" name="Picture 158">
            <a:extLst>
              <a:ext uri="{FF2B5EF4-FFF2-40B4-BE49-F238E27FC236}">
                <a16:creationId xmlns:a16="http://schemas.microsoft.com/office/drawing/2014/main" xmlns="" id="{3E80161B-3EFC-4639-B158-5F84D42FEE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117" b="90000" l="1483" r="89951">
                        <a14:foregroundMark x1="58484" y1="29740" x2="58484" y2="29740"/>
                        <a14:foregroundMark x1="52554" y1="27403" x2="52554" y2="27403"/>
                        <a14:foregroundMark x1="63756" y1="24416" x2="63756" y2="38052"/>
                        <a14:foregroundMark x1="56672" y1="16753" x2="48764" y2="42208"/>
                        <a14:foregroundMark x1="31137" y1="20909" x2="33443" y2="55844"/>
                        <a14:foregroundMark x1="14992" y1="21169" x2="37068" y2="34545"/>
                        <a14:foregroundMark x1="44646" y1="21169" x2="49094" y2="48701"/>
                        <a14:foregroundMark x1="66392" y1="22078" x2="30807" y2="34286"/>
                        <a14:foregroundMark x1="59967" y1="19481" x2="26194" y2="29481"/>
                        <a14:foregroundMark x1="46952" y1="18571" x2="26194" y2="35455"/>
                        <a14:foregroundMark x1="32949" y1="16753" x2="40198" y2="36364"/>
                        <a14:foregroundMark x1="60791" y1="27662" x2="60791" y2="27662"/>
                        <a14:foregroundMark x1="70511" y1="21818" x2="54366" y2="35974"/>
                        <a14:backgroundMark x1="41680" y1="62597" x2="45799" y2="620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373" y="1892504"/>
            <a:ext cx="2545357" cy="322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9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AFE23201-1587-4699-92D1-ADC3735C17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35" y="680198"/>
            <a:ext cx="1136560" cy="113656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8559571C-6AF9-408F-B49A-8203BB519A46}"/>
              </a:ext>
            </a:extLst>
          </p:cNvPr>
          <p:cNvGrpSpPr/>
          <p:nvPr/>
        </p:nvGrpSpPr>
        <p:grpSpPr>
          <a:xfrm>
            <a:off x="2046156" y="2542309"/>
            <a:ext cx="2941482" cy="3422073"/>
            <a:chOff x="2593410" y="1960418"/>
            <a:chExt cx="2941482" cy="342207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ED2097D4-FB76-4BBB-9783-A4341203B0D9}"/>
                </a:ext>
              </a:extLst>
            </p:cNvPr>
            <p:cNvGrpSpPr/>
            <p:nvPr/>
          </p:nvGrpSpPr>
          <p:grpSpPr>
            <a:xfrm>
              <a:off x="2593410" y="1960418"/>
              <a:ext cx="2941482" cy="3422073"/>
              <a:chOff x="2593410" y="1960418"/>
              <a:chExt cx="2941482" cy="3422073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xmlns="" id="{3313561F-5F96-476B-9432-37969AF45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9375" r="89286"/>
                        </a14:imgEffect>
                        <a14:imgEffect>
                          <a14:colorTemperature colorTemp="47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410" y="3061855"/>
                <a:ext cx="2941482" cy="2320636"/>
              </a:xfrm>
              <a:prstGeom prst="rect">
                <a:avLst/>
              </a:prstGeom>
            </p:spPr>
          </p:pic>
          <p:sp>
            <p:nvSpPr>
              <p:cNvPr id="16" name="Block Arc 15">
                <a:extLst>
                  <a:ext uri="{FF2B5EF4-FFF2-40B4-BE49-F238E27FC236}">
                    <a16:creationId xmlns:a16="http://schemas.microsoft.com/office/drawing/2014/main" xmlns="" id="{4BF5AF55-A266-4C10-A4B1-B956C78B1DF9}"/>
                  </a:ext>
                </a:extLst>
              </p:cNvPr>
              <p:cNvSpPr/>
              <p:nvPr/>
            </p:nvSpPr>
            <p:spPr>
              <a:xfrm>
                <a:off x="2944090" y="1960418"/>
                <a:ext cx="2112819" cy="2583873"/>
              </a:xfrm>
              <a:prstGeom prst="blockArc">
                <a:avLst>
                  <a:gd name="adj1" fmla="val 10799997"/>
                  <a:gd name="adj2" fmla="val 21509501"/>
                  <a:gd name="adj3" fmla="val 3045"/>
                </a:avLst>
              </a:prstGeom>
              <a:solidFill>
                <a:srgbClr val="E9F4FB"/>
              </a:solidFill>
              <a:ln>
                <a:solidFill>
                  <a:srgbClr val="E9F4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CD3899D6-2B84-414F-80A1-F96F5E5513DC}"/>
                </a:ext>
              </a:extLst>
            </p:cNvPr>
            <p:cNvGrpSpPr/>
            <p:nvPr/>
          </p:nvGrpSpPr>
          <p:grpSpPr>
            <a:xfrm rot="16873010">
              <a:off x="4537364" y="3886200"/>
              <a:ext cx="198119" cy="164871"/>
              <a:chOff x="4287982" y="3900054"/>
              <a:chExt cx="198119" cy="164871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xmlns="" id="{D9A531D8-D5D3-4F2E-85AF-0DE87957BFC7}"/>
                  </a:ext>
                </a:extLst>
              </p:cNvPr>
              <p:cNvSpPr/>
              <p:nvPr/>
            </p:nvSpPr>
            <p:spPr>
              <a:xfrm>
                <a:off x="4287982" y="3900055"/>
                <a:ext cx="110836" cy="110836"/>
              </a:xfrm>
              <a:prstGeom prst="ellipse">
                <a:avLst/>
              </a:prstGeom>
              <a:solidFill>
                <a:srgbClr val="97E6FF"/>
              </a:solidFill>
              <a:ln>
                <a:solidFill>
                  <a:srgbClr val="E9F4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E362A38A-67DB-4FE4-9FEE-2B693BCADFBD}"/>
                  </a:ext>
                </a:extLst>
              </p:cNvPr>
              <p:cNvSpPr/>
              <p:nvPr/>
            </p:nvSpPr>
            <p:spPr>
              <a:xfrm>
                <a:off x="4440382" y="3900054"/>
                <a:ext cx="45719" cy="45720"/>
              </a:xfrm>
              <a:prstGeom prst="ellipse">
                <a:avLst/>
              </a:prstGeom>
              <a:solidFill>
                <a:srgbClr val="97E6FF"/>
              </a:solidFill>
              <a:ln>
                <a:solidFill>
                  <a:srgbClr val="E9F4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xmlns="" id="{C6372CA1-F253-4D54-95F2-95389CC0A73D}"/>
                  </a:ext>
                </a:extLst>
              </p:cNvPr>
              <p:cNvSpPr/>
              <p:nvPr/>
            </p:nvSpPr>
            <p:spPr>
              <a:xfrm>
                <a:off x="4411286" y="3990110"/>
                <a:ext cx="74815" cy="74815"/>
              </a:xfrm>
              <a:prstGeom prst="ellipse">
                <a:avLst/>
              </a:prstGeom>
              <a:solidFill>
                <a:srgbClr val="97E6FF"/>
              </a:solidFill>
              <a:ln>
                <a:solidFill>
                  <a:srgbClr val="E9F4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79358958-22D4-44C7-8398-593180600BD9}"/>
              </a:ext>
            </a:extLst>
          </p:cNvPr>
          <p:cNvGrpSpPr/>
          <p:nvPr/>
        </p:nvGrpSpPr>
        <p:grpSpPr>
          <a:xfrm>
            <a:off x="6012252" y="4631150"/>
            <a:ext cx="931125" cy="1172390"/>
            <a:chOff x="6139037" y="939107"/>
            <a:chExt cx="3543631" cy="4461827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ED3DE5EB-2EF2-449A-8831-D3C26715067F}"/>
                </a:ext>
              </a:extLst>
            </p:cNvPr>
            <p:cNvGrpSpPr/>
            <p:nvPr/>
          </p:nvGrpSpPr>
          <p:grpSpPr>
            <a:xfrm>
              <a:off x="8940728" y="2824836"/>
              <a:ext cx="741940" cy="2576098"/>
              <a:chOff x="8940728" y="2843886"/>
              <a:chExt cx="741940" cy="2576098"/>
            </a:xfrm>
          </p:grpSpPr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xmlns="" id="{25488F37-01C6-43FB-8288-0FA9CB1447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>
                            <a14:foregroundMark x1="72120" y1="12893" x2="50000" y2="55702"/>
                            <a14:foregroundMark x1="36406" y1="6116" x2="41935" y2="62149"/>
                            <a14:foregroundMark x1="13364" y1="4628" x2="88479" y2="11736"/>
                            <a14:foregroundMark x1="72581" y1="7438" x2="64516" y2="88430"/>
                            <a14:foregroundMark x1="66359" y1="25620" x2="55991" y2="59339"/>
                            <a14:foregroundMark x1="26959" y1="20496" x2="71429" y2="39669"/>
                            <a14:foregroundMark x1="52995" y1="16033" x2="61982" y2="44959"/>
                            <a14:foregroundMark x1="64977" y1="18678" x2="42166" y2="45620"/>
                            <a14:foregroundMark x1="62673" y1="20661" x2="42627" y2="39669"/>
                            <a14:foregroundMark x1="43318" y1="20661" x2="18433" y2="57521"/>
                            <a14:foregroundMark x1="20507" y1="14380" x2="22581" y2="69917"/>
                            <a14:foregroundMark x1="31106" y1="24628" x2="38018" y2="69587"/>
                            <a14:foregroundMark x1="29263" y1="22975" x2="32258" y2="48926"/>
                            <a14:foregroundMark x1="9447" y1="2810" x2="21659" y2="58512"/>
                            <a14:foregroundMark x1="13364" y1="36033" x2="16590" y2="55041"/>
                            <a14:foregroundMark x1="14055" y1="50248" x2="11060" y2="53388"/>
                            <a14:foregroundMark x1="12212" y1="44793" x2="7604" y2="54050"/>
                            <a14:foregroundMark x1="12903" y1="44793" x2="8986" y2="47934"/>
                            <a14:foregroundMark x1="7373" y1="50909" x2="7373" y2="50909"/>
                            <a14:foregroundMark x1="10599" y1="56198" x2="10599" y2="78347"/>
                            <a14:foregroundMark x1="8986" y1="76860" x2="5530" y2="81488"/>
                            <a14:foregroundMark x1="7373" y1="77521" x2="2535" y2="77521"/>
                            <a14:foregroundMark x1="11521" y1="76694" x2="16129" y2="79504"/>
                            <a14:foregroundMark x1="12212" y1="72727" x2="12212" y2="72727"/>
                            <a14:foregroundMark x1="6452" y1="74380" x2="6452" y2="74380"/>
                            <a14:foregroundMark x1="8756" y1="72562" x2="8756" y2="72562"/>
                            <a14:foregroundMark x1="9447" y1="70744" x2="9447" y2="70744"/>
                            <a14:foregroundMark x1="18664" y1="8926" x2="78341" y2="23802"/>
                            <a14:foregroundMark x1="25115" y1="5124" x2="91014" y2="5785"/>
                            <a14:foregroundMark x1="24194" y1="14380" x2="68433" y2="31405"/>
                            <a14:foregroundMark x1="51152" y1="8430" x2="76037" y2="20000"/>
                            <a14:foregroundMark x1="45853" y1="10909" x2="62442" y2="19008"/>
                            <a14:foregroundMark x1="92166" y1="7769" x2="69124" y2="68926"/>
                            <a14:foregroundMark x1="82488" y1="13223" x2="68433" y2="49587"/>
                            <a14:foregroundMark x1="63134" y1="19174" x2="62673" y2="28264"/>
                            <a14:foregroundMark x1="89631" y1="47934" x2="90553" y2="82645"/>
                            <a14:foregroundMark x1="91705" y1="77355" x2="98157" y2="82645"/>
                            <a14:foregroundMark x1="94470" y1="75868" x2="98618" y2="78017"/>
                            <a14:foregroundMark x1="89171" y1="73058" x2="84793" y2="79669"/>
                            <a14:foregroundMark x1="88710" y1="72562" x2="88710" y2="72562"/>
                            <a14:foregroundMark x1="86636" y1="73388" x2="86636" y2="73388"/>
                            <a14:foregroundMark x1="85714" y1="76033" x2="85714" y2="76033"/>
                            <a14:foregroundMark x1="83641" y1="80000" x2="83641" y2="80000"/>
                            <a14:foregroundMark x1="88710" y1="76694" x2="88710" y2="76694"/>
                            <a14:foregroundMark x1="88710" y1="78347" x2="88710" y2="78347"/>
                            <a14:foregroundMark x1="87327" y1="55207" x2="87327" y2="55207"/>
                            <a14:foregroundMark x1="88710" y1="68926" x2="88710" y2="68926"/>
                            <a14:foregroundMark x1="93088" y1="51570" x2="93088" y2="51570"/>
                            <a14:foregroundMark x1="91244" y1="46446" x2="91244" y2="46446"/>
                            <a14:foregroundMark x1="89862" y1="44793" x2="89862" y2="44793"/>
                            <a14:foregroundMark x1="90783" y1="69917" x2="90783" y2="69917"/>
                            <a14:foregroundMark x1="91935" y1="71901" x2="91935" y2="71901"/>
                            <a14:foregroundMark x1="95392" y1="75702" x2="95392" y2="75702"/>
                            <a14:foregroundMark x1="98618" y1="77355" x2="98618" y2="77355"/>
                            <a14:foregroundMark x1="88940" y1="80661" x2="88940" y2="80661"/>
                            <a14:foregroundMark x1="89631" y1="83636" x2="89631" y2="83636"/>
                            <a14:foregroundMark x1="86406" y1="79669" x2="86406" y2="79669"/>
                            <a14:foregroundMark x1="86636" y1="23802" x2="88018" y2="53884"/>
                            <a14:foregroundMark x1="85253" y1="48430" x2="76037" y2="57851"/>
                            <a14:foregroundMark x1="19585" y1="3967" x2="91244" y2="2975"/>
                            <a14:foregroundMark x1="34793" y1="76860" x2="34562" y2="96033"/>
                            <a14:foregroundMark x1="32488" y1="90413" x2="32488" y2="90413"/>
                            <a14:foregroundMark x1="32488" y1="87603" x2="32488" y2="87603"/>
                            <a14:foregroundMark x1="32488" y1="86446" x2="32488" y2="86446"/>
                            <a14:foregroundMark x1="32258" y1="88926" x2="32258" y2="88926"/>
                            <a14:foregroundMark x1="47235" y1="61322" x2="47235" y2="61322"/>
                            <a14:foregroundMark x1="11751" y1="80826" x2="11751" y2="80826"/>
                            <a14:foregroundMark x1="35945" y1="91405" x2="35945" y2="91405"/>
                            <a14:foregroundMark x1="35945" y1="88430" x2="35945" y2="88430"/>
                            <a14:foregroundMark x1="35945" y1="85785" x2="35945" y2="85785"/>
                            <a14:foregroundMark x1="35714" y1="90909" x2="35714" y2="90909"/>
                            <a14:foregroundMark x1="67281" y1="90413" x2="67281" y2="90413"/>
                            <a14:foregroundMark x1="66820" y1="86942" x2="66820" y2="86942"/>
                            <a14:foregroundMark x1="66820" y1="88430" x2="66820" y2="88430"/>
                            <a14:foregroundMark x1="61982" y1="57521" x2="61982" y2="58512"/>
                            <a14:backgroundMark x1="18203" y1="661" x2="18203" y2="6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60901" r="-4010" b="29003"/>
              <a:stretch/>
            </p:blipFill>
            <p:spPr>
              <a:xfrm rot="21188799">
                <a:off x="8940728" y="2843886"/>
                <a:ext cx="622175" cy="434891"/>
              </a:xfrm>
              <a:prstGeom prst="trapezoid">
                <a:avLst>
                  <a:gd name="adj" fmla="val 21104"/>
                </a:avLst>
              </a:prstGeom>
            </p:spPr>
          </p:pic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xmlns="" id="{AFDEB56F-D0BC-4D50-BBD8-55F2777DE5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>
                            <a14:foregroundMark x1="72120" y1="12893" x2="50000" y2="55702"/>
                            <a14:foregroundMark x1="36406" y1="6116" x2="41935" y2="62149"/>
                            <a14:foregroundMark x1="13364" y1="4628" x2="88479" y2="11736"/>
                            <a14:foregroundMark x1="72581" y1="7438" x2="64516" y2="88430"/>
                            <a14:foregroundMark x1="66359" y1="25620" x2="55991" y2="59339"/>
                            <a14:foregroundMark x1="26959" y1="20496" x2="71429" y2="39669"/>
                            <a14:foregroundMark x1="52995" y1="16033" x2="61982" y2="44959"/>
                            <a14:foregroundMark x1="64977" y1="18678" x2="42166" y2="45620"/>
                            <a14:foregroundMark x1="62673" y1="20661" x2="42627" y2="39669"/>
                            <a14:foregroundMark x1="43318" y1="20661" x2="18433" y2="57521"/>
                            <a14:foregroundMark x1="20507" y1="14380" x2="22581" y2="69917"/>
                            <a14:foregroundMark x1="31106" y1="24628" x2="38018" y2="69587"/>
                            <a14:foregroundMark x1="29263" y1="22975" x2="32258" y2="48926"/>
                            <a14:foregroundMark x1="9447" y1="2810" x2="21659" y2="58512"/>
                            <a14:foregroundMark x1="13364" y1="36033" x2="16590" y2="55041"/>
                            <a14:foregroundMark x1="14055" y1="50248" x2="11060" y2="53388"/>
                            <a14:foregroundMark x1="12212" y1="44793" x2="7604" y2="54050"/>
                            <a14:foregroundMark x1="12903" y1="44793" x2="8986" y2="47934"/>
                            <a14:foregroundMark x1="7373" y1="50909" x2="7373" y2="50909"/>
                            <a14:foregroundMark x1="10599" y1="56198" x2="10599" y2="78347"/>
                            <a14:foregroundMark x1="8986" y1="76860" x2="5530" y2="81488"/>
                            <a14:foregroundMark x1="7373" y1="77521" x2="2535" y2="77521"/>
                            <a14:foregroundMark x1="11521" y1="76694" x2="16129" y2="79504"/>
                            <a14:foregroundMark x1="12212" y1="72727" x2="12212" y2="72727"/>
                            <a14:foregroundMark x1="6452" y1="74380" x2="6452" y2="74380"/>
                            <a14:foregroundMark x1="8756" y1="72562" x2="8756" y2="72562"/>
                            <a14:foregroundMark x1="9447" y1="70744" x2="9447" y2="70744"/>
                            <a14:foregroundMark x1="18664" y1="8926" x2="78341" y2="23802"/>
                            <a14:foregroundMark x1="25115" y1="5124" x2="91014" y2="5785"/>
                            <a14:foregroundMark x1="24194" y1="14380" x2="68433" y2="31405"/>
                            <a14:foregroundMark x1="51152" y1="8430" x2="76037" y2="20000"/>
                            <a14:foregroundMark x1="45853" y1="10909" x2="62442" y2="19008"/>
                            <a14:foregroundMark x1="92166" y1="7769" x2="69124" y2="68926"/>
                            <a14:foregroundMark x1="82488" y1="13223" x2="68433" y2="49587"/>
                            <a14:foregroundMark x1="63134" y1="19174" x2="62673" y2="28264"/>
                            <a14:foregroundMark x1="89631" y1="47934" x2="90553" y2="82645"/>
                            <a14:foregroundMark x1="91705" y1="77355" x2="98157" y2="82645"/>
                            <a14:foregroundMark x1="94470" y1="75868" x2="98618" y2="78017"/>
                            <a14:foregroundMark x1="89171" y1="73058" x2="84793" y2="79669"/>
                            <a14:foregroundMark x1="88710" y1="72562" x2="88710" y2="72562"/>
                            <a14:foregroundMark x1="86636" y1="73388" x2="86636" y2="73388"/>
                            <a14:foregroundMark x1="85714" y1="76033" x2="85714" y2="76033"/>
                            <a14:foregroundMark x1="83641" y1="80000" x2="83641" y2="80000"/>
                            <a14:foregroundMark x1="88710" y1="76694" x2="88710" y2="76694"/>
                            <a14:foregroundMark x1="88710" y1="78347" x2="88710" y2="78347"/>
                            <a14:foregroundMark x1="87327" y1="55207" x2="87327" y2="55207"/>
                            <a14:foregroundMark x1="88710" y1="68926" x2="88710" y2="68926"/>
                            <a14:foregroundMark x1="93088" y1="51570" x2="93088" y2="51570"/>
                            <a14:foregroundMark x1="91244" y1="46446" x2="91244" y2="46446"/>
                            <a14:foregroundMark x1="89862" y1="44793" x2="89862" y2="44793"/>
                            <a14:foregroundMark x1="90783" y1="69917" x2="90783" y2="69917"/>
                            <a14:foregroundMark x1="91935" y1="71901" x2="91935" y2="71901"/>
                            <a14:foregroundMark x1="95392" y1="75702" x2="95392" y2="75702"/>
                            <a14:foregroundMark x1="98618" y1="77355" x2="98618" y2="77355"/>
                            <a14:foregroundMark x1="88940" y1="80661" x2="88940" y2="80661"/>
                            <a14:foregroundMark x1="89631" y1="83636" x2="89631" y2="83636"/>
                            <a14:foregroundMark x1="86406" y1="79669" x2="86406" y2="79669"/>
                            <a14:foregroundMark x1="86636" y1="23802" x2="88018" y2="53884"/>
                            <a14:foregroundMark x1="85253" y1="48430" x2="76037" y2="57851"/>
                            <a14:foregroundMark x1="19585" y1="3967" x2="91244" y2="2975"/>
                            <a14:foregroundMark x1="34793" y1="76860" x2="34562" y2="96033"/>
                            <a14:foregroundMark x1="32488" y1="90413" x2="32488" y2="90413"/>
                            <a14:foregroundMark x1="32488" y1="87603" x2="32488" y2="87603"/>
                            <a14:foregroundMark x1="32488" y1="86446" x2="32488" y2="86446"/>
                            <a14:foregroundMark x1="32258" y1="88926" x2="32258" y2="88926"/>
                            <a14:foregroundMark x1="47235" y1="61322" x2="47235" y2="61322"/>
                            <a14:foregroundMark x1="11751" y1="80826" x2="11751" y2="80826"/>
                            <a14:foregroundMark x1="35945" y1="91405" x2="35945" y2="91405"/>
                            <a14:foregroundMark x1="35945" y1="88430" x2="35945" y2="88430"/>
                            <a14:foregroundMark x1="35945" y1="85785" x2="35945" y2="85785"/>
                            <a14:foregroundMark x1="35714" y1="90909" x2="35714" y2="90909"/>
                            <a14:foregroundMark x1="67281" y1="90413" x2="67281" y2="90413"/>
                            <a14:foregroundMark x1="66820" y1="86942" x2="66820" y2="86942"/>
                            <a14:foregroundMark x1="66820" y1="88430" x2="66820" y2="88430"/>
                            <a14:foregroundMark x1="61982" y1="57521" x2="61982" y2="58512"/>
                            <a14:backgroundMark x1="18203" y1="661" x2="18203" y2="6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276" t="56951" r="-4010" b="-6714"/>
              <a:stretch/>
            </p:blipFill>
            <p:spPr>
              <a:xfrm rot="21373341">
                <a:off x="8949244" y="3276374"/>
                <a:ext cx="733424" cy="2143610"/>
              </a:xfrm>
              <a:prstGeom prst="trapezoid">
                <a:avLst>
                  <a:gd name="adj" fmla="val 21104"/>
                </a:avLst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xmlns="" id="{548EABB7-B044-4018-BFAE-14C7A8B91358}"/>
                </a:ext>
              </a:extLst>
            </p:cNvPr>
            <p:cNvGrpSpPr/>
            <p:nvPr/>
          </p:nvGrpSpPr>
          <p:grpSpPr>
            <a:xfrm rot="172393" flipH="1">
              <a:off x="6139037" y="2760943"/>
              <a:ext cx="741940" cy="2576098"/>
              <a:chOff x="8940728" y="2843886"/>
              <a:chExt cx="741940" cy="2576098"/>
            </a:xfrm>
          </p:grpSpPr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xmlns="" id="{961A6A6D-B4A7-4A23-B319-912F6F8482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>
                            <a14:foregroundMark x1="72120" y1="12893" x2="50000" y2="55702"/>
                            <a14:foregroundMark x1="36406" y1="6116" x2="41935" y2="62149"/>
                            <a14:foregroundMark x1="13364" y1="4628" x2="88479" y2="11736"/>
                            <a14:foregroundMark x1="72581" y1="7438" x2="64516" y2="88430"/>
                            <a14:foregroundMark x1="66359" y1="25620" x2="55991" y2="59339"/>
                            <a14:foregroundMark x1="26959" y1="20496" x2="71429" y2="39669"/>
                            <a14:foregroundMark x1="52995" y1="16033" x2="61982" y2="44959"/>
                            <a14:foregroundMark x1="64977" y1="18678" x2="42166" y2="45620"/>
                            <a14:foregroundMark x1="62673" y1="20661" x2="42627" y2="39669"/>
                            <a14:foregroundMark x1="43318" y1="20661" x2="18433" y2="57521"/>
                            <a14:foregroundMark x1="20507" y1="14380" x2="22581" y2="69917"/>
                            <a14:foregroundMark x1="31106" y1="24628" x2="38018" y2="69587"/>
                            <a14:foregroundMark x1="29263" y1="22975" x2="32258" y2="48926"/>
                            <a14:foregroundMark x1="9447" y1="2810" x2="21659" y2="58512"/>
                            <a14:foregroundMark x1="13364" y1="36033" x2="16590" y2="55041"/>
                            <a14:foregroundMark x1="14055" y1="50248" x2="11060" y2="53388"/>
                            <a14:foregroundMark x1="12212" y1="44793" x2="7604" y2="54050"/>
                            <a14:foregroundMark x1="12903" y1="44793" x2="8986" y2="47934"/>
                            <a14:foregroundMark x1="7373" y1="50909" x2="7373" y2="50909"/>
                            <a14:foregroundMark x1="10599" y1="56198" x2="10599" y2="78347"/>
                            <a14:foregroundMark x1="8986" y1="76860" x2="5530" y2="81488"/>
                            <a14:foregroundMark x1="7373" y1="77521" x2="2535" y2="77521"/>
                            <a14:foregroundMark x1="11521" y1="76694" x2="16129" y2="79504"/>
                            <a14:foregroundMark x1="12212" y1="72727" x2="12212" y2="72727"/>
                            <a14:foregroundMark x1="6452" y1="74380" x2="6452" y2="74380"/>
                            <a14:foregroundMark x1="8756" y1="72562" x2="8756" y2="72562"/>
                            <a14:foregroundMark x1="9447" y1="70744" x2="9447" y2="70744"/>
                            <a14:foregroundMark x1="18664" y1="8926" x2="78341" y2="23802"/>
                            <a14:foregroundMark x1="25115" y1="5124" x2="91014" y2="5785"/>
                            <a14:foregroundMark x1="24194" y1="14380" x2="68433" y2="31405"/>
                            <a14:foregroundMark x1="51152" y1="8430" x2="76037" y2="20000"/>
                            <a14:foregroundMark x1="45853" y1="10909" x2="62442" y2="19008"/>
                            <a14:foregroundMark x1="92166" y1="7769" x2="69124" y2="68926"/>
                            <a14:foregroundMark x1="82488" y1="13223" x2="68433" y2="49587"/>
                            <a14:foregroundMark x1="63134" y1="19174" x2="62673" y2="28264"/>
                            <a14:foregroundMark x1="89631" y1="47934" x2="90553" y2="82645"/>
                            <a14:foregroundMark x1="91705" y1="77355" x2="98157" y2="82645"/>
                            <a14:foregroundMark x1="94470" y1="75868" x2="98618" y2="78017"/>
                            <a14:foregroundMark x1="89171" y1="73058" x2="84793" y2="79669"/>
                            <a14:foregroundMark x1="88710" y1="72562" x2="88710" y2="72562"/>
                            <a14:foregroundMark x1="86636" y1="73388" x2="86636" y2="73388"/>
                            <a14:foregroundMark x1="85714" y1="76033" x2="85714" y2="76033"/>
                            <a14:foregroundMark x1="83641" y1="80000" x2="83641" y2="80000"/>
                            <a14:foregroundMark x1="88710" y1="76694" x2="88710" y2="76694"/>
                            <a14:foregroundMark x1="88710" y1="78347" x2="88710" y2="78347"/>
                            <a14:foregroundMark x1="87327" y1="55207" x2="87327" y2="55207"/>
                            <a14:foregroundMark x1="88710" y1="68926" x2="88710" y2="68926"/>
                            <a14:foregroundMark x1="93088" y1="51570" x2="93088" y2="51570"/>
                            <a14:foregroundMark x1="91244" y1="46446" x2="91244" y2="46446"/>
                            <a14:foregroundMark x1="89862" y1="44793" x2="89862" y2="44793"/>
                            <a14:foregroundMark x1="90783" y1="69917" x2="90783" y2="69917"/>
                            <a14:foregroundMark x1="91935" y1="71901" x2="91935" y2="71901"/>
                            <a14:foregroundMark x1="95392" y1="75702" x2="95392" y2="75702"/>
                            <a14:foregroundMark x1="98618" y1="77355" x2="98618" y2="77355"/>
                            <a14:foregroundMark x1="88940" y1="80661" x2="88940" y2="80661"/>
                            <a14:foregroundMark x1="89631" y1="83636" x2="89631" y2="83636"/>
                            <a14:foregroundMark x1="86406" y1="79669" x2="86406" y2="79669"/>
                            <a14:foregroundMark x1="86636" y1="23802" x2="88018" y2="53884"/>
                            <a14:foregroundMark x1="85253" y1="48430" x2="76037" y2="57851"/>
                            <a14:foregroundMark x1="19585" y1="3967" x2="91244" y2="2975"/>
                            <a14:foregroundMark x1="34793" y1="76860" x2="34562" y2="96033"/>
                            <a14:foregroundMark x1="32488" y1="90413" x2="32488" y2="90413"/>
                            <a14:foregroundMark x1="32488" y1="87603" x2="32488" y2="87603"/>
                            <a14:foregroundMark x1="32488" y1="86446" x2="32488" y2="86446"/>
                            <a14:foregroundMark x1="32258" y1="88926" x2="32258" y2="88926"/>
                            <a14:foregroundMark x1="47235" y1="61322" x2="47235" y2="61322"/>
                            <a14:foregroundMark x1="11751" y1="80826" x2="11751" y2="80826"/>
                            <a14:foregroundMark x1="35945" y1="91405" x2="35945" y2="91405"/>
                            <a14:foregroundMark x1="35945" y1="88430" x2="35945" y2="88430"/>
                            <a14:foregroundMark x1="35945" y1="85785" x2="35945" y2="85785"/>
                            <a14:foregroundMark x1="35714" y1="90909" x2="35714" y2="90909"/>
                            <a14:foregroundMark x1="67281" y1="90413" x2="67281" y2="90413"/>
                            <a14:foregroundMark x1="66820" y1="86942" x2="66820" y2="86942"/>
                            <a14:foregroundMark x1="66820" y1="88430" x2="66820" y2="88430"/>
                            <a14:foregroundMark x1="61982" y1="57521" x2="61982" y2="58512"/>
                            <a14:backgroundMark x1="18203" y1="661" x2="18203" y2="6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60901" r="-4010" b="29003"/>
              <a:stretch/>
            </p:blipFill>
            <p:spPr>
              <a:xfrm rot="21188799">
                <a:off x="8940728" y="2843886"/>
                <a:ext cx="622175" cy="434891"/>
              </a:xfrm>
              <a:prstGeom prst="trapezoid">
                <a:avLst>
                  <a:gd name="adj" fmla="val 21104"/>
                </a:avLst>
              </a:prstGeom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xmlns="" id="{90420889-E713-4CA9-BB4D-46241596A8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>
                            <a14:foregroundMark x1="72120" y1="12893" x2="50000" y2="55702"/>
                            <a14:foregroundMark x1="36406" y1="6116" x2="41935" y2="62149"/>
                            <a14:foregroundMark x1="13364" y1="4628" x2="88479" y2="11736"/>
                            <a14:foregroundMark x1="72581" y1="7438" x2="64516" y2="88430"/>
                            <a14:foregroundMark x1="66359" y1="25620" x2="55991" y2="59339"/>
                            <a14:foregroundMark x1="26959" y1="20496" x2="71429" y2="39669"/>
                            <a14:foregroundMark x1="52995" y1="16033" x2="61982" y2="44959"/>
                            <a14:foregroundMark x1="64977" y1="18678" x2="42166" y2="45620"/>
                            <a14:foregroundMark x1="62673" y1="20661" x2="42627" y2="39669"/>
                            <a14:foregroundMark x1="43318" y1="20661" x2="18433" y2="57521"/>
                            <a14:foregroundMark x1="20507" y1="14380" x2="22581" y2="69917"/>
                            <a14:foregroundMark x1="31106" y1="24628" x2="38018" y2="69587"/>
                            <a14:foregroundMark x1="29263" y1="22975" x2="32258" y2="48926"/>
                            <a14:foregroundMark x1="9447" y1="2810" x2="21659" y2="58512"/>
                            <a14:foregroundMark x1="13364" y1="36033" x2="16590" y2="55041"/>
                            <a14:foregroundMark x1="14055" y1="50248" x2="11060" y2="53388"/>
                            <a14:foregroundMark x1="12212" y1="44793" x2="7604" y2="54050"/>
                            <a14:foregroundMark x1="12903" y1="44793" x2="8986" y2="47934"/>
                            <a14:foregroundMark x1="7373" y1="50909" x2="7373" y2="50909"/>
                            <a14:foregroundMark x1="10599" y1="56198" x2="10599" y2="78347"/>
                            <a14:foregroundMark x1="8986" y1="76860" x2="5530" y2="81488"/>
                            <a14:foregroundMark x1="7373" y1="77521" x2="2535" y2="77521"/>
                            <a14:foregroundMark x1="11521" y1="76694" x2="16129" y2="79504"/>
                            <a14:foregroundMark x1="12212" y1="72727" x2="12212" y2="72727"/>
                            <a14:foregroundMark x1="6452" y1="74380" x2="6452" y2="74380"/>
                            <a14:foregroundMark x1="8756" y1="72562" x2="8756" y2="72562"/>
                            <a14:foregroundMark x1="9447" y1="70744" x2="9447" y2="70744"/>
                            <a14:foregroundMark x1="18664" y1="8926" x2="78341" y2="23802"/>
                            <a14:foregroundMark x1="25115" y1="5124" x2="91014" y2="5785"/>
                            <a14:foregroundMark x1="24194" y1="14380" x2="68433" y2="31405"/>
                            <a14:foregroundMark x1="51152" y1="8430" x2="76037" y2="20000"/>
                            <a14:foregroundMark x1="45853" y1="10909" x2="62442" y2="19008"/>
                            <a14:foregroundMark x1="92166" y1="7769" x2="69124" y2="68926"/>
                            <a14:foregroundMark x1="82488" y1="13223" x2="68433" y2="49587"/>
                            <a14:foregroundMark x1="63134" y1="19174" x2="62673" y2="28264"/>
                            <a14:foregroundMark x1="89631" y1="47934" x2="90553" y2="82645"/>
                            <a14:foregroundMark x1="91705" y1="77355" x2="98157" y2="82645"/>
                            <a14:foregroundMark x1="94470" y1="75868" x2="98618" y2="78017"/>
                            <a14:foregroundMark x1="89171" y1="73058" x2="84793" y2="79669"/>
                            <a14:foregroundMark x1="88710" y1="72562" x2="88710" y2="72562"/>
                            <a14:foregroundMark x1="86636" y1="73388" x2="86636" y2="73388"/>
                            <a14:foregroundMark x1="85714" y1="76033" x2="85714" y2="76033"/>
                            <a14:foregroundMark x1="83641" y1="80000" x2="83641" y2="80000"/>
                            <a14:foregroundMark x1="88710" y1="76694" x2="88710" y2="76694"/>
                            <a14:foregroundMark x1="88710" y1="78347" x2="88710" y2="78347"/>
                            <a14:foregroundMark x1="87327" y1="55207" x2="87327" y2="55207"/>
                            <a14:foregroundMark x1="88710" y1="68926" x2="88710" y2="68926"/>
                            <a14:foregroundMark x1="93088" y1="51570" x2="93088" y2="51570"/>
                            <a14:foregroundMark x1="91244" y1="46446" x2="91244" y2="46446"/>
                            <a14:foregroundMark x1="89862" y1="44793" x2="89862" y2="44793"/>
                            <a14:foregroundMark x1="90783" y1="69917" x2="90783" y2="69917"/>
                            <a14:foregroundMark x1="91935" y1="71901" x2="91935" y2="71901"/>
                            <a14:foregroundMark x1="95392" y1="75702" x2="95392" y2="75702"/>
                            <a14:foregroundMark x1="98618" y1="77355" x2="98618" y2="77355"/>
                            <a14:foregroundMark x1="88940" y1="80661" x2="88940" y2="80661"/>
                            <a14:foregroundMark x1="89631" y1="83636" x2="89631" y2="83636"/>
                            <a14:foregroundMark x1="86406" y1="79669" x2="86406" y2="79669"/>
                            <a14:foregroundMark x1="86636" y1="23802" x2="88018" y2="53884"/>
                            <a14:foregroundMark x1="85253" y1="48430" x2="76037" y2="57851"/>
                            <a14:foregroundMark x1="19585" y1="3967" x2="91244" y2="2975"/>
                            <a14:foregroundMark x1="34793" y1="76860" x2="34562" y2="96033"/>
                            <a14:foregroundMark x1="32488" y1="90413" x2="32488" y2="90413"/>
                            <a14:foregroundMark x1="32488" y1="87603" x2="32488" y2="87603"/>
                            <a14:foregroundMark x1="32488" y1="86446" x2="32488" y2="86446"/>
                            <a14:foregroundMark x1="32258" y1="88926" x2="32258" y2="88926"/>
                            <a14:foregroundMark x1="47235" y1="61322" x2="47235" y2="61322"/>
                            <a14:foregroundMark x1="11751" y1="80826" x2="11751" y2="80826"/>
                            <a14:foregroundMark x1="35945" y1="91405" x2="35945" y2="91405"/>
                            <a14:foregroundMark x1="35945" y1="88430" x2="35945" y2="88430"/>
                            <a14:foregroundMark x1="35945" y1="85785" x2="35945" y2="85785"/>
                            <a14:foregroundMark x1="35714" y1="90909" x2="35714" y2="90909"/>
                            <a14:foregroundMark x1="67281" y1="90413" x2="67281" y2="90413"/>
                            <a14:foregroundMark x1="66820" y1="86942" x2="66820" y2="86942"/>
                            <a14:foregroundMark x1="66820" y1="88430" x2="66820" y2="88430"/>
                            <a14:foregroundMark x1="61982" y1="57521" x2="61982" y2="58512"/>
                            <a14:backgroundMark x1="18203" y1="661" x2="18203" y2="6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276" t="56951" r="-4010" b="-6714"/>
              <a:stretch/>
            </p:blipFill>
            <p:spPr>
              <a:xfrm rot="21373341">
                <a:off x="8949244" y="3276374"/>
                <a:ext cx="733424" cy="2143610"/>
              </a:xfrm>
              <a:prstGeom prst="trapezoid">
                <a:avLst>
                  <a:gd name="adj" fmla="val 21104"/>
                </a:avLst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8F6F680C-B161-471B-8F31-04EA33029C80}"/>
                </a:ext>
              </a:extLst>
            </p:cNvPr>
            <p:cNvGrpSpPr/>
            <p:nvPr/>
          </p:nvGrpSpPr>
          <p:grpSpPr>
            <a:xfrm>
              <a:off x="6381784" y="939107"/>
              <a:ext cx="3071119" cy="4341581"/>
              <a:chOff x="6316105" y="972985"/>
              <a:chExt cx="3071119" cy="4341581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xmlns="" id="{8AAAB8BA-830B-40E7-89E5-9FE930013A14}"/>
                  </a:ext>
                </a:extLst>
              </p:cNvPr>
              <p:cNvGrpSpPr/>
              <p:nvPr/>
            </p:nvGrpSpPr>
            <p:grpSpPr>
              <a:xfrm flipH="1">
                <a:off x="7968406" y="3983279"/>
                <a:ext cx="984505" cy="1331287"/>
                <a:chOff x="6863662" y="4519349"/>
                <a:chExt cx="984505" cy="1331287"/>
              </a:xfrm>
            </p:grpSpPr>
            <p:pic>
              <p:nvPicPr>
                <p:cNvPr id="141" name="Picture 140">
                  <a:extLst>
                    <a:ext uri="{FF2B5EF4-FFF2-40B4-BE49-F238E27FC236}">
                      <a16:creationId xmlns:a16="http://schemas.microsoft.com/office/drawing/2014/main" xmlns="" id="{06D5F860-06AD-444B-AB31-33EC24E37C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13021" l="39258" r="62012">
                              <a14:foregroundMark x1="57617" y1="8724" x2="57617" y2="8724"/>
                              <a14:foregroundMark x1="55664" y1="7813" x2="55664" y2="7813"/>
                              <a14:foregroundMark x1="55664" y1="7031" x2="55664" y2="7031"/>
                              <a14:foregroundMark x1="55664" y1="6250" x2="55664" y2="6250"/>
                              <a14:foregroundMark x1="55664" y1="5469" x2="55664" y2="5469"/>
                              <a14:foregroundMark x1="55762" y1="4427" x2="55762" y2="4427"/>
                              <a14:foregroundMark x1="55664" y1="4948" x2="55664" y2="4948"/>
                              <a14:foregroundMark x1="55664" y1="4557" x2="55664" y2="4557"/>
                              <a14:foregroundMark x1="55664" y1="3906" x2="55664" y2="3906"/>
                              <a14:foregroundMark x1="55664" y1="3255" x2="55664" y2="3255"/>
                              <a14:foregroundMark x1="55664" y1="2083" x2="55664" y2="2083"/>
                              <a14:foregroundMark x1="55664" y1="1432" x2="55664" y2="1432"/>
                              <a14:foregroundMark x1="58496" y1="4427" x2="58496" y2="4427"/>
                              <a14:foregroundMark x1="56738" y1="1302" x2="56738" y2="1302"/>
                              <a14:foregroundMark x1="56738" y1="651" x2="56738" y2="651"/>
                              <a14:foregroundMark x1="56738" y1="260" x2="56738" y2="260"/>
                              <a14:foregroundMark x1="56641" y1="1953" x2="56641" y2="1953"/>
                              <a14:foregroundMark x1="56738" y1="2604" x2="56738" y2="2604"/>
                              <a14:foregroundMark x1="56738" y1="2734" x2="56738" y2="2734"/>
                              <a14:foregroundMark x1="55664" y1="2865" x2="55664" y2="2865"/>
                              <a14:foregroundMark x1="55664" y1="2474" x2="55664" y2="2474"/>
                              <a14:foregroundMark x1="55664" y1="2214" x2="55664" y2="2214"/>
                              <a14:foregroundMark x1="42188" y1="7682" x2="42188" y2="7682"/>
                            </a14:backgroundRemoval>
                          </a14:imgEffect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625" r="51174" b="95062"/>
                <a:stretch/>
              </p:blipFill>
              <p:spPr>
                <a:xfrm>
                  <a:off x="6872200" y="4519349"/>
                  <a:ext cx="975967" cy="320057"/>
                </a:xfrm>
                <a:prstGeom prst="rect">
                  <a:avLst/>
                </a:prstGeom>
              </p:spPr>
            </p:pic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xmlns="" id="{45A185AD-00E1-4775-8510-C5420C0E7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13021" l="39258" r="62012">
                              <a14:foregroundMark x1="57617" y1="8724" x2="57617" y2="8724"/>
                              <a14:foregroundMark x1="55664" y1="7813" x2="55664" y2="7813"/>
                              <a14:foregroundMark x1="55664" y1="7031" x2="55664" y2="7031"/>
                              <a14:foregroundMark x1="55664" y1="6250" x2="55664" y2="6250"/>
                              <a14:foregroundMark x1="55664" y1="5469" x2="55664" y2="5469"/>
                              <a14:foregroundMark x1="55762" y1="4427" x2="55762" y2="4427"/>
                              <a14:foregroundMark x1="55664" y1="4948" x2="55664" y2="4948"/>
                              <a14:foregroundMark x1="55664" y1="4557" x2="55664" y2="4557"/>
                              <a14:foregroundMark x1="55664" y1="3906" x2="55664" y2="3906"/>
                              <a14:foregroundMark x1="55664" y1="3255" x2="55664" y2="3255"/>
                              <a14:foregroundMark x1="55664" y1="2083" x2="55664" y2="2083"/>
                              <a14:foregroundMark x1="55664" y1="1432" x2="55664" y2="1432"/>
                              <a14:foregroundMark x1="58496" y1="4427" x2="58496" y2="4427"/>
                              <a14:foregroundMark x1="56738" y1="1302" x2="56738" y2="1302"/>
                              <a14:foregroundMark x1="56738" y1="651" x2="56738" y2="651"/>
                              <a14:foregroundMark x1="56738" y1="260" x2="56738" y2="260"/>
                              <a14:foregroundMark x1="56641" y1="1953" x2="56641" y2="1953"/>
                              <a14:foregroundMark x1="56738" y1="2604" x2="56738" y2="2604"/>
                              <a14:foregroundMark x1="56738" y1="2734" x2="56738" y2="2734"/>
                              <a14:foregroundMark x1="55664" y1="2865" x2="55664" y2="2865"/>
                              <a14:foregroundMark x1="55664" y1="2474" x2="55664" y2="2474"/>
                              <a14:foregroundMark x1="55664" y1="2214" x2="55664" y2="2214"/>
                              <a14:foregroundMark x1="42188" y1="7682" x2="42188" y2="7682"/>
                            </a14:backgroundRemoval>
                          </a14:imgEffect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625" r="51174" b="86451"/>
                <a:stretch/>
              </p:blipFill>
              <p:spPr>
                <a:xfrm>
                  <a:off x="6863662" y="4972398"/>
                  <a:ext cx="975967" cy="878238"/>
                </a:xfrm>
                <a:prstGeom prst="rect">
                  <a:avLst/>
                </a:prstGeom>
              </p:spPr>
            </p:pic>
            <p:pic>
              <p:nvPicPr>
                <p:cNvPr id="143" name="Picture 142">
                  <a:extLst>
                    <a:ext uri="{FF2B5EF4-FFF2-40B4-BE49-F238E27FC236}">
                      <a16:creationId xmlns:a16="http://schemas.microsoft.com/office/drawing/2014/main" xmlns="" id="{0D5FC25A-4490-449E-B3B5-8490B1689D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13021" l="39258" r="62012">
                              <a14:foregroundMark x1="57617" y1="8724" x2="57617" y2="8724"/>
                              <a14:foregroundMark x1="55664" y1="7813" x2="55664" y2="7813"/>
                              <a14:foregroundMark x1="55664" y1="7031" x2="55664" y2="7031"/>
                              <a14:foregroundMark x1="55664" y1="6250" x2="55664" y2="6250"/>
                              <a14:foregroundMark x1="55664" y1="5469" x2="55664" y2="5469"/>
                              <a14:foregroundMark x1="55762" y1="4427" x2="55762" y2="4427"/>
                              <a14:foregroundMark x1="55664" y1="4948" x2="55664" y2="4948"/>
                              <a14:foregroundMark x1="55664" y1="4557" x2="55664" y2="4557"/>
                              <a14:foregroundMark x1="55664" y1="3906" x2="55664" y2="3906"/>
                              <a14:foregroundMark x1="55664" y1="3255" x2="55664" y2="3255"/>
                              <a14:foregroundMark x1="55664" y1="2083" x2="55664" y2="2083"/>
                              <a14:foregroundMark x1="55664" y1="1432" x2="55664" y2="1432"/>
                              <a14:foregroundMark x1="58496" y1="4427" x2="58496" y2="4427"/>
                              <a14:foregroundMark x1="56738" y1="1302" x2="56738" y2="1302"/>
                              <a14:foregroundMark x1="56738" y1="651" x2="56738" y2="651"/>
                              <a14:foregroundMark x1="56738" y1="260" x2="56738" y2="260"/>
                              <a14:foregroundMark x1="56641" y1="1953" x2="56641" y2="1953"/>
                              <a14:foregroundMark x1="56738" y1="2604" x2="56738" y2="2604"/>
                              <a14:foregroundMark x1="56738" y1="2734" x2="56738" y2="2734"/>
                              <a14:foregroundMark x1="55664" y1="2865" x2="55664" y2="2865"/>
                              <a14:foregroundMark x1="55664" y1="2474" x2="55664" y2="2474"/>
                              <a14:foregroundMark x1="55664" y1="2214" x2="55664" y2="2214"/>
                              <a14:foregroundMark x1="42188" y1="7682" x2="42188" y2="7682"/>
                            </a14:backgroundRemoval>
                          </a14:imgEffect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625" r="51174" b="95062"/>
                <a:stretch/>
              </p:blipFill>
              <p:spPr>
                <a:xfrm>
                  <a:off x="6863662" y="4777260"/>
                  <a:ext cx="975967" cy="320056"/>
                </a:xfrm>
                <a:prstGeom prst="rect">
                  <a:avLst/>
                </a:prstGeom>
              </p:spPr>
            </p:pic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xmlns="" id="{234B34EF-712B-4CBD-AEBF-FF5FD514463A}"/>
                  </a:ext>
                </a:extLst>
              </p:cNvPr>
              <p:cNvGrpSpPr/>
              <p:nvPr/>
            </p:nvGrpSpPr>
            <p:grpSpPr>
              <a:xfrm>
                <a:off x="6731904" y="3969598"/>
                <a:ext cx="975968" cy="1344968"/>
                <a:chOff x="6874507" y="4505668"/>
                <a:chExt cx="975968" cy="1344968"/>
              </a:xfrm>
            </p:grpSpPr>
            <p:pic>
              <p:nvPicPr>
                <p:cNvPr id="137" name="Picture 136">
                  <a:extLst>
                    <a:ext uri="{FF2B5EF4-FFF2-40B4-BE49-F238E27FC236}">
                      <a16:creationId xmlns:a16="http://schemas.microsoft.com/office/drawing/2014/main" xmlns="" id="{A052AB0F-AFD0-496C-A03B-4E4010F79C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13021" l="39258" r="62012">
                              <a14:foregroundMark x1="57617" y1="8724" x2="57617" y2="8724"/>
                              <a14:foregroundMark x1="55664" y1="7813" x2="55664" y2="7813"/>
                              <a14:foregroundMark x1="55664" y1="7031" x2="55664" y2="7031"/>
                              <a14:foregroundMark x1="55664" y1="6250" x2="55664" y2="6250"/>
                              <a14:foregroundMark x1="55664" y1="5469" x2="55664" y2="5469"/>
                              <a14:foregroundMark x1="55762" y1="4427" x2="55762" y2="4427"/>
                              <a14:foregroundMark x1="55664" y1="4948" x2="55664" y2="4948"/>
                              <a14:foregroundMark x1="55664" y1="4557" x2="55664" y2="4557"/>
                              <a14:foregroundMark x1="55664" y1="3906" x2="55664" y2="3906"/>
                              <a14:foregroundMark x1="55664" y1="3255" x2="55664" y2="3255"/>
                              <a14:foregroundMark x1="55664" y1="2083" x2="55664" y2="2083"/>
                              <a14:foregroundMark x1="55664" y1="1432" x2="55664" y2="1432"/>
                              <a14:foregroundMark x1="58496" y1="4427" x2="58496" y2="4427"/>
                              <a14:foregroundMark x1="56738" y1="1302" x2="56738" y2="1302"/>
                              <a14:foregroundMark x1="56738" y1="651" x2="56738" y2="651"/>
                              <a14:foregroundMark x1="56738" y1="260" x2="56738" y2="260"/>
                              <a14:foregroundMark x1="56641" y1="1953" x2="56641" y2="1953"/>
                              <a14:foregroundMark x1="56738" y1="2604" x2="56738" y2="2604"/>
                              <a14:foregroundMark x1="56738" y1="2734" x2="56738" y2="2734"/>
                              <a14:foregroundMark x1="55664" y1="2865" x2="55664" y2="2865"/>
                              <a14:foregroundMark x1="55664" y1="2474" x2="55664" y2="2474"/>
                              <a14:foregroundMark x1="55664" y1="2214" x2="55664" y2="2214"/>
                              <a14:foregroundMark x1="42188" y1="7682" x2="42188" y2="7682"/>
                            </a14:backgroundRemoval>
                          </a14:imgEffect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625" r="51174" b="95062"/>
                <a:stretch/>
              </p:blipFill>
              <p:spPr>
                <a:xfrm>
                  <a:off x="6874508" y="4505668"/>
                  <a:ext cx="975967" cy="320057"/>
                </a:xfrm>
                <a:prstGeom prst="rect">
                  <a:avLst/>
                </a:prstGeom>
              </p:spPr>
            </p:pic>
            <p:pic>
              <p:nvPicPr>
                <p:cNvPr id="138" name="Picture 137">
                  <a:extLst>
                    <a:ext uri="{FF2B5EF4-FFF2-40B4-BE49-F238E27FC236}">
                      <a16:creationId xmlns:a16="http://schemas.microsoft.com/office/drawing/2014/main" xmlns="" id="{C7FDAFB2-AE7E-4619-89A4-E5500E4216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13021" l="39258" r="62012">
                              <a14:foregroundMark x1="57617" y1="8724" x2="57617" y2="8724"/>
                              <a14:foregroundMark x1="55664" y1="7813" x2="55664" y2="7813"/>
                              <a14:foregroundMark x1="55664" y1="7031" x2="55664" y2="7031"/>
                              <a14:foregroundMark x1="55664" y1="6250" x2="55664" y2="6250"/>
                              <a14:foregroundMark x1="55664" y1="5469" x2="55664" y2="5469"/>
                              <a14:foregroundMark x1="55762" y1="4427" x2="55762" y2="4427"/>
                              <a14:foregroundMark x1="55664" y1="4948" x2="55664" y2="4948"/>
                              <a14:foregroundMark x1="55664" y1="4557" x2="55664" y2="4557"/>
                              <a14:foregroundMark x1="55664" y1="3906" x2="55664" y2="3906"/>
                              <a14:foregroundMark x1="55664" y1="3255" x2="55664" y2="3255"/>
                              <a14:foregroundMark x1="55664" y1="2083" x2="55664" y2="2083"/>
                              <a14:foregroundMark x1="55664" y1="1432" x2="55664" y2="1432"/>
                              <a14:foregroundMark x1="58496" y1="4427" x2="58496" y2="4427"/>
                              <a14:foregroundMark x1="56738" y1="1302" x2="56738" y2="1302"/>
                              <a14:foregroundMark x1="56738" y1="651" x2="56738" y2="651"/>
                              <a14:foregroundMark x1="56738" y1="260" x2="56738" y2="260"/>
                              <a14:foregroundMark x1="56641" y1="1953" x2="56641" y2="1953"/>
                              <a14:foregroundMark x1="56738" y1="2604" x2="56738" y2="2604"/>
                              <a14:foregroundMark x1="56738" y1="2734" x2="56738" y2="2734"/>
                              <a14:foregroundMark x1="55664" y1="2865" x2="55664" y2="2865"/>
                              <a14:foregroundMark x1="55664" y1="2474" x2="55664" y2="2474"/>
                              <a14:foregroundMark x1="55664" y1="2214" x2="55664" y2="2214"/>
                              <a14:foregroundMark x1="42188" y1="7682" x2="42188" y2="7682"/>
                            </a14:backgroundRemoval>
                          </a14:imgEffect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625" r="51174" b="86451"/>
                <a:stretch/>
              </p:blipFill>
              <p:spPr>
                <a:xfrm>
                  <a:off x="6874507" y="4972399"/>
                  <a:ext cx="975967" cy="878237"/>
                </a:xfrm>
                <a:prstGeom prst="rect">
                  <a:avLst/>
                </a:prstGeom>
              </p:spPr>
            </p:pic>
            <p:pic>
              <p:nvPicPr>
                <p:cNvPr id="139" name="Picture 138">
                  <a:extLst>
                    <a:ext uri="{FF2B5EF4-FFF2-40B4-BE49-F238E27FC236}">
                      <a16:creationId xmlns:a16="http://schemas.microsoft.com/office/drawing/2014/main" xmlns="" id="{56837EB7-E390-4B70-AF6A-979E72530A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13021" l="39258" r="62012">
                              <a14:foregroundMark x1="57617" y1="8724" x2="57617" y2="8724"/>
                              <a14:foregroundMark x1="55664" y1="7813" x2="55664" y2="7813"/>
                              <a14:foregroundMark x1="55664" y1="7031" x2="55664" y2="7031"/>
                              <a14:foregroundMark x1="55664" y1="6250" x2="55664" y2="6250"/>
                              <a14:foregroundMark x1="55664" y1="5469" x2="55664" y2="5469"/>
                              <a14:foregroundMark x1="55762" y1="4427" x2="55762" y2="4427"/>
                              <a14:foregroundMark x1="55664" y1="4948" x2="55664" y2="4948"/>
                              <a14:foregroundMark x1="55664" y1="4557" x2="55664" y2="4557"/>
                              <a14:foregroundMark x1="55664" y1="3906" x2="55664" y2="3906"/>
                              <a14:foregroundMark x1="55664" y1="3255" x2="55664" y2="3255"/>
                              <a14:foregroundMark x1="55664" y1="2083" x2="55664" y2="2083"/>
                              <a14:foregroundMark x1="55664" y1="1432" x2="55664" y2="1432"/>
                              <a14:foregroundMark x1="58496" y1="4427" x2="58496" y2="4427"/>
                              <a14:foregroundMark x1="56738" y1="1302" x2="56738" y2="1302"/>
                              <a14:foregroundMark x1="56738" y1="651" x2="56738" y2="651"/>
                              <a14:foregroundMark x1="56738" y1="260" x2="56738" y2="260"/>
                              <a14:foregroundMark x1="56641" y1="1953" x2="56641" y2="1953"/>
                              <a14:foregroundMark x1="56738" y1="2604" x2="56738" y2="2604"/>
                              <a14:foregroundMark x1="56738" y1="2734" x2="56738" y2="2734"/>
                              <a14:foregroundMark x1="55664" y1="2865" x2="55664" y2="2865"/>
                              <a14:foregroundMark x1="55664" y1="2474" x2="55664" y2="2474"/>
                              <a14:foregroundMark x1="55664" y1="2214" x2="55664" y2="2214"/>
                              <a14:foregroundMark x1="42188" y1="7682" x2="42188" y2="7682"/>
                            </a14:backgroundRemoval>
                          </a14:imgEffect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625" r="51174" b="95062"/>
                <a:stretch/>
              </p:blipFill>
              <p:spPr>
                <a:xfrm>
                  <a:off x="6874507" y="4777260"/>
                  <a:ext cx="975967" cy="320057"/>
                </a:xfrm>
                <a:prstGeom prst="rect">
                  <a:avLst/>
                </a:prstGeom>
              </p:spPr>
            </p:pic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xmlns="" id="{BC5D6AB3-CC88-4CA8-8087-B2333DC566BC}"/>
                  </a:ext>
                </a:extLst>
              </p:cNvPr>
              <p:cNvGrpSpPr/>
              <p:nvPr/>
            </p:nvGrpSpPr>
            <p:grpSpPr>
              <a:xfrm>
                <a:off x="6316105" y="972985"/>
                <a:ext cx="3071119" cy="3062478"/>
                <a:chOff x="6223243" y="1415455"/>
                <a:chExt cx="3071119" cy="3087623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xmlns="" id="{83489907-A802-4BDC-B448-3F999CE770FE}"/>
                    </a:ext>
                  </a:extLst>
                </p:cNvPr>
                <p:cNvGrpSpPr/>
                <p:nvPr/>
              </p:nvGrpSpPr>
              <p:grpSpPr>
                <a:xfrm>
                  <a:off x="6223243" y="1415455"/>
                  <a:ext cx="3071119" cy="2383190"/>
                  <a:chOff x="6316957" y="1642534"/>
                  <a:chExt cx="2688264" cy="2056767"/>
                </a:xfrm>
              </p:grpSpPr>
              <p:pic>
                <p:nvPicPr>
                  <p:cNvPr id="128" name="Picture 127">
                    <a:extLst>
                      <a:ext uri="{FF2B5EF4-FFF2-40B4-BE49-F238E27FC236}">
                        <a16:creationId xmlns:a16="http://schemas.microsoft.com/office/drawing/2014/main" xmlns="" id="{92D06651-A845-41D8-BDBA-48672ECD8F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0" b="100000" l="0" r="100000">
                                <a14:foregroundMark x1="72120" y1="12893" x2="50000" y2="55702"/>
                                <a14:foregroundMark x1="36406" y1="6116" x2="41935" y2="62149"/>
                                <a14:foregroundMark x1="13364" y1="4628" x2="88479" y2="11736"/>
                                <a14:foregroundMark x1="72581" y1="7438" x2="64516" y2="88430"/>
                                <a14:foregroundMark x1="66359" y1="25620" x2="55991" y2="59339"/>
                                <a14:foregroundMark x1="26959" y1="20496" x2="71429" y2="39669"/>
                                <a14:foregroundMark x1="52995" y1="16033" x2="61982" y2="44959"/>
                                <a14:foregroundMark x1="64977" y1="18678" x2="42166" y2="45620"/>
                                <a14:foregroundMark x1="62673" y1="20661" x2="42627" y2="39669"/>
                                <a14:foregroundMark x1="43318" y1="20661" x2="18433" y2="57521"/>
                                <a14:foregroundMark x1="20507" y1="14380" x2="22581" y2="69917"/>
                                <a14:foregroundMark x1="31106" y1="24628" x2="38018" y2="69587"/>
                                <a14:foregroundMark x1="29263" y1="22975" x2="32258" y2="48926"/>
                                <a14:foregroundMark x1="9447" y1="2810" x2="21659" y2="58512"/>
                                <a14:foregroundMark x1="13364" y1="36033" x2="16590" y2="55041"/>
                                <a14:foregroundMark x1="10599" y1="56198" x2="10599" y2="78347"/>
                                <a14:foregroundMark x1="8986" y1="76860" x2="5530" y2="81488"/>
                                <a14:foregroundMark x1="7373" y1="77521" x2="2535" y2="77521"/>
                                <a14:foregroundMark x1="11521" y1="76694" x2="16129" y2="79504"/>
                                <a14:foregroundMark x1="12212" y1="72727" x2="12212" y2="72727"/>
                                <a14:foregroundMark x1="6452" y1="74380" x2="6452" y2="74380"/>
                                <a14:foregroundMark x1="8756" y1="72562" x2="8756" y2="72562"/>
                                <a14:foregroundMark x1="9447" y1="70744" x2="9447" y2="70744"/>
                                <a14:foregroundMark x1="18664" y1="8926" x2="78341" y2="23802"/>
                                <a14:foregroundMark x1="25115" y1="5124" x2="91014" y2="5785"/>
                                <a14:foregroundMark x1="24194" y1="14380" x2="68433" y2="31405"/>
                                <a14:foregroundMark x1="51152" y1="8430" x2="76037" y2="20000"/>
                                <a14:foregroundMark x1="45853" y1="10909" x2="62442" y2="19008"/>
                                <a14:foregroundMark x1="92166" y1="7769" x2="69124" y2="68926"/>
                                <a14:foregroundMark x1="82488" y1="13223" x2="68433" y2="49587"/>
                                <a14:foregroundMark x1="63134" y1="19174" x2="62673" y2="28264"/>
                                <a14:foregroundMark x1="91705" y1="77355" x2="98157" y2="82645"/>
                                <a14:foregroundMark x1="94470" y1="75868" x2="98618" y2="78017"/>
                                <a14:foregroundMark x1="89171" y1="73058" x2="84793" y2="79669"/>
                                <a14:foregroundMark x1="88710" y1="72562" x2="88710" y2="72562"/>
                                <a14:foregroundMark x1="86636" y1="73388" x2="86636" y2="73388"/>
                                <a14:foregroundMark x1="85714" y1="76033" x2="85714" y2="76033"/>
                                <a14:foregroundMark x1="83641" y1="80000" x2="83641" y2="80000"/>
                                <a14:foregroundMark x1="88710" y1="76694" x2="88710" y2="76694"/>
                                <a14:foregroundMark x1="88710" y1="78347" x2="88710" y2="78347"/>
                                <a14:foregroundMark x1="88710" y1="68926" x2="88710" y2="68926"/>
                                <a14:foregroundMark x1="90783" y1="69917" x2="90783" y2="69917"/>
                                <a14:foregroundMark x1="91935" y1="71901" x2="91935" y2="71901"/>
                                <a14:foregroundMark x1="95392" y1="75702" x2="95392" y2="75702"/>
                                <a14:foregroundMark x1="98618" y1="77355" x2="98618" y2="77355"/>
                                <a14:foregroundMark x1="88940" y1="80661" x2="88940" y2="80661"/>
                                <a14:foregroundMark x1="89631" y1="83636" x2="89631" y2="83636"/>
                                <a14:foregroundMark x1="86406" y1="79669" x2="86406" y2="79669"/>
                                <a14:foregroundMark x1="85253" y1="48430" x2="76037" y2="57851"/>
                                <a14:foregroundMark x1="19585" y1="3967" x2="91244" y2="2975"/>
                                <a14:foregroundMark x1="34793" y1="76860" x2="34562" y2="96033"/>
                                <a14:foregroundMark x1="32488" y1="90413" x2="32488" y2="90413"/>
                                <a14:foregroundMark x1="32488" y1="87603" x2="32488" y2="87603"/>
                                <a14:foregroundMark x1="32488" y1="86446" x2="32488" y2="86446"/>
                                <a14:foregroundMark x1="32258" y1="88926" x2="32258" y2="88926"/>
                                <a14:foregroundMark x1="47235" y1="61322" x2="47235" y2="61322"/>
                                <a14:foregroundMark x1="11751" y1="80826" x2="11751" y2="80826"/>
                                <a14:foregroundMark x1="35945" y1="91405" x2="35945" y2="91405"/>
                                <a14:foregroundMark x1="35945" y1="88430" x2="35945" y2="88430"/>
                                <a14:foregroundMark x1="35945" y1="85785" x2="35945" y2="85785"/>
                                <a14:foregroundMark x1="35714" y1="90909" x2="35714" y2="90909"/>
                                <a14:foregroundMark x1="67281" y1="90413" x2="67281" y2="90413"/>
                                <a14:foregroundMark x1="66820" y1="86942" x2="66820" y2="86942"/>
                                <a14:foregroundMark x1="66820" y1="88430" x2="66820" y2="88430"/>
                                <a14:foregroundMark x1="61982" y1="57521" x2="61982" y2="58512"/>
                                <a14:foregroundMark x1="88710" y1="22479" x2="83871" y2="44298"/>
                                <a14:backgroundMark x1="18203" y1="661" x2="18203" y2="661"/>
                                <a14:backgroundMark x1="11982" y1="43471" x2="11982" y2="43471"/>
                                <a14:backgroundMark x1="11751" y1="53058" x2="11751" y2="58678"/>
                                <a14:backgroundMark x1="11290" y1="51736" x2="11982" y2="57025"/>
                                <a14:backgroundMark x1="12442" y1="52562" x2="12212" y2="57025"/>
                                <a14:backgroundMark x1="91475" y1="46612" x2="89401" y2="55041"/>
                                <a14:backgroundMark x1="87788" y1="52066" x2="87788" y2="52066"/>
                                <a14:backgroundMark x1="87788" y1="50909" x2="87788" y2="50909"/>
                                <a14:backgroundMark x1="88479" y1="49256" x2="88479" y2="49256"/>
                                <a14:backgroundMark x1="90323" y1="42645" x2="90783" y2="46777"/>
                                <a14:backgroundMark x1="12212" y1="50744" x2="14055" y2="596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45115"/>
                  <a:stretch/>
                </p:blipFill>
                <p:spPr>
                  <a:xfrm>
                    <a:off x="6316957" y="1642534"/>
                    <a:ext cx="2688264" cy="2056767"/>
                  </a:xfrm>
                  <a:prstGeom prst="rect">
                    <a:avLst/>
                  </a:prstGeom>
                </p:spPr>
              </p:pic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xmlns="" id="{5D7D2AC5-FF72-45F2-BCBF-2C5470956538}"/>
                      </a:ext>
                    </a:extLst>
                  </p:cNvPr>
                  <p:cNvGrpSpPr/>
                  <p:nvPr/>
                </p:nvGrpSpPr>
                <p:grpSpPr>
                  <a:xfrm>
                    <a:off x="7253269" y="2342603"/>
                    <a:ext cx="324397" cy="324397"/>
                    <a:chOff x="7253269" y="2342603"/>
                    <a:chExt cx="324397" cy="324397"/>
                  </a:xfrm>
                </p:grpSpPr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xmlns="" id="{23177904-6739-4EA1-B509-B8841D8E99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3269" y="2342603"/>
                      <a:ext cx="324397" cy="324397"/>
                    </a:xfrm>
                    <a:prstGeom prst="ellipse">
                      <a:avLst/>
                    </a:prstGeom>
                    <a:solidFill>
                      <a:srgbClr val="6EC0DD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xmlns="" id="{F86B5737-4DD2-404B-89C9-9067EF97DA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800" y="2410337"/>
                      <a:ext cx="186267" cy="186267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xmlns="" id="{4C955AE5-CC8D-4196-B386-67DC4CA98082}"/>
                      </a:ext>
                    </a:extLst>
                  </p:cNvPr>
                  <p:cNvGrpSpPr/>
                  <p:nvPr/>
                </p:nvGrpSpPr>
                <p:grpSpPr>
                  <a:xfrm>
                    <a:off x="7779447" y="2342603"/>
                    <a:ext cx="324397" cy="324397"/>
                    <a:chOff x="7253269" y="2342603"/>
                    <a:chExt cx="324397" cy="324397"/>
                  </a:xfrm>
                </p:grpSpPr>
                <p:sp>
                  <p:nvSpPr>
                    <p:cNvPr id="132" name="Oval 131">
                      <a:extLst>
                        <a:ext uri="{FF2B5EF4-FFF2-40B4-BE49-F238E27FC236}">
                          <a16:creationId xmlns:a16="http://schemas.microsoft.com/office/drawing/2014/main" xmlns="" id="{29E65FC8-CD45-497B-99D9-EFD38E3A20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3269" y="2342603"/>
                      <a:ext cx="324397" cy="324397"/>
                    </a:xfrm>
                    <a:prstGeom prst="ellipse">
                      <a:avLst/>
                    </a:prstGeom>
                    <a:solidFill>
                      <a:srgbClr val="6EC0DD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xmlns="" id="{EF798CB4-38F9-41E4-A721-0D04B9300B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2333" y="2410337"/>
                      <a:ext cx="186267" cy="186267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pic>
              <p:nvPicPr>
                <p:cNvPr id="126" name="Picture 125">
                  <a:extLst>
                    <a:ext uri="{FF2B5EF4-FFF2-40B4-BE49-F238E27FC236}">
                      <a16:creationId xmlns:a16="http://schemas.microsoft.com/office/drawing/2014/main" xmlns="" id="{2A3D76BE-020F-4995-B6E8-9FAF0C3F40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8347" b="58182" l="11060" r="90092">
                              <a14:foregroundMark x1="85484" y1="43306" x2="77419" y2="53223"/>
                              <a14:foregroundMark x1="71889" y1="52397" x2="34101" y2="52562"/>
                              <a14:foregroundMark x1="40553" y1="50413" x2="13825" y2="49917"/>
                              <a14:foregroundMark x1="20276" y1="43306" x2="20968" y2="50413"/>
                              <a14:foregroundMark x1="44470" y1="40826" x2="44470" y2="40826"/>
                              <a14:foregroundMark x1="59677" y1="42314" x2="59677" y2="42314"/>
                              <a14:foregroundMark x1="60138" y1="40331" x2="37788" y2="4314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410" t="38919" b="41770"/>
                <a:stretch/>
              </p:blipFill>
              <p:spPr>
                <a:xfrm>
                  <a:off x="6599927" y="3617630"/>
                  <a:ext cx="2598769" cy="885448"/>
                </a:xfrm>
                <a:prstGeom prst="rect">
                  <a:avLst/>
                </a:prstGeom>
              </p:spPr>
            </p:pic>
          </p:grp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xmlns="" id="{C559279E-79C7-487F-8080-240409B257A6}"/>
                  </a:ext>
                </a:extLst>
              </p:cNvPr>
              <p:cNvSpPr/>
              <p:nvPr/>
            </p:nvSpPr>
            <p:spPr>
              <a:xfrm>
                <a:off x="6920933" y="1039090"/>
                <a:ext cx="1897330" cy="2149481"/>
              </a:xfrm>
              <a:prstGeom prst="ellipse">
                <a:avLst/>
              </a:prstGeom>
              <a:solidFill>
                <a:srgbClr val="FFFA70"/>
              </a:solidFill>
              <a:ln>
                <a:solidFill>
                  <a:srgbClr val="FFFA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xmlns="" id="{8E337828-C4D2-4EA9-8830-7521C914C4D5}"/>
                  </a:ext>
                </a:extLst>
              </p:cNvPr>
              <p:cNvSpPr/>
              <p:nvPr/>
            </p:nvSpPr>
            <p:spPr>
              <a:xfrm rot="16200000">
                <a:off x="7567833" y="1235132"/>
                <a:ext cx="650312" cy="2149481"/>
              </a:xfrm>
              <a:prstGeom prst="ellipse">
                <a:avLst/>
              </a:prstGeom>
              <a:solidFill>
                <a:srgbClr val="FFFA70"/>
              </a:solidFill>
              <a:ln>
                <a:solidFill>
                  <a:srgbClr val="FFFA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xmlns="" id="{5CCA8EEF-20A4-4041-BAA7-6EA53B5C1402}"/>
                  </a:ext>
                </a:extLst>
              </p:cNvPr>
              <p:cNvSpPr/>
              <p:nvPr/>
            </p:nvSpPr>
            <p:spPr>
              <a:xfrm rot="16200000">
                <a:off x="7523556" y="2536557"/>
                <a:ext cx="700144" cy="1335099"/>
              </a:xfrm>
              <a:prstGeom prst="ellipse">
                <a:avLst/>
              </a:prstGeom>
              <a:solidFill>
                <a:srgbClr val="FFFA70"/>
              </a:solidFill>
              <a:ln>
                <a:solidFill>
                  <a:srgbClr val="FFFA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xmlns="" id="{F75D4715-B15F-4E08-AEEE-BDEB1BF86321}"/>
                  </a:ext>
                </a:extLst>
              </p:cNvPr>
              <p:cNvSpPr/>
              <p:nvPr/>
            </p:nvSpPr>
            <p:spPr>
              <a:xfrm rot="768486">
                <a:off x="7348055" y="2562515"/>
                <a:ext cx="1100155" cy="1335099"/>
              </a:xfrm>
              <a:prstGeom prst="ellipse">
                <a:avLst/>
              </a:prstGeom>
              <a:solidFill>
                <a:srgbClr val="FFFA70"/>
              </a:solidFill>
              <a:ln>
                <a:solidFill>
                  <a:srgbClr val="FFFA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xmlns="" id="{D64CBC41-3C96-4883-96AE-5C71799096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>
                            <a14:foregroundMark x1="72120" y1="12893" x2="50000" y2="55702"/>
                            <a14:foregroundMark x1="36406" y1="6116" x2="41935" y2="62149"/>
                            <a14:foregroundMark x1="13364" y1="4628" x2="88479" y2="11736"/>
                            <a14:foregroundMark x1="72581" y1="7438" x2="64516" y2="88430"/>
                            <a14:foregroundMark x1="66359" y1="25620" x2="55991" y2="59339"/>
                            <a14:foregroundMark x1="26959" y1="20496" x2="71429" y2="39669"/>
                            <a14:foregroundMark x1="52995" y1="16033" x2="61982" y2="44959"/>
                            <a14:foregroundMark x1="64977" y1="18678" x2="42166" y2="45620"/>
                            <a14:foregroundMark x1="62673" y1="20661" x2="42627" y2="39669"/>
                            <a14:foregroundMark x1="43318" y1="20661" x2="18433" y2="57521"/>
                            <a14:foregroundMark x1="20507" y1="14380" x2="22581" y2="69917"/>
                            <a14:foregroundMark x1="31106" y1="24628" x2="38018" y2="69587"/>
                            <a14:foregroundMark x1="29263" y1="22975" x2="32258" y2="48926"/>
                            <a14:foregroundMark x1="9447" y1="2810" x2="21659" y2="58512"/>
                            <a14:foregroundMark x1="13364" y1="36033" x2="16590" y2="55041"/>
                            <a14:foregroundMark x1="14055" y1="50248" x2="11060" y2="53388"/>
                            <a14:foregroundMark x1="12212" y1="44793" x2="7604" y2="54050"/>
                            <a14:foregroundMark x1="12903" y1="44793" x2="8986" y2="47934"/>
                            <a14:foregroundMark x1="7373" y1="50909" x2="7373" y2="50909"/>
                            <a14:foregroundMark x1="10599" y1="56198" x2="10599" y2="78347"/>
                            <a14:foregroundMark x1="8986" y1="76860" x2="5530" y2="81488"/>
                            <a14:foregroundMark x1="7373" y1="77521" x2="2535" y2="77521"/>
                            <a14:foregroundMark x1="11521" y1="76694" x2="16129" y2="79504"/>
                            <a14:foregroundMark x1="12212" y1="72727" x2="12212" y2="72727"/>
                            <a14:foregroundMark x1="6452" y1="74380" x2="6452" y2="74380"/>
                            <a14:foregroundMark x1="8756" y1="72562" x2="8756" y2="72562"/>
                            <a14:foregroundMark x1="9447" y1="70744" x2="9447" y2="70744"/>
                            <a14:foregroundMark x1="18664" y1="8926" x2="78341" y2="23802"/>
                            <a14:foregroundMark x1="25115" y1="5124" x2="91014" y2="5785"/>
                            <a14:foregroundMark x1="24194" y1="14380" x2="68433" y2="31405"/>
                            <a14:foregroundMark x1="51152" y1="8430" x2="76037" y2="20000"/>
                            <a14:foregroundMark x1="45853" y1="10909" x2="62442" y2="19008"/>
                            <a14:foregroundMark x1="92166" y1="7769" x2="69124" y2="68926"/>
                            <a14:foregroundMark x1="82488" y1="13223" x2="68433" y2="49587"/>
                            <a14:foregroundMark x1="63134" y1="19174" x2="62673" y2="28264"/>
                            <a14:foregroundMark x1="89631" y1="47934" x2="90553" y2="82645"/>
                            <a14:foregroundMark x1="91705" y1="77355" x2="98157" y2="82645"/>
                            <a14:foregroundMark x1="94470" y1="75868" x2="98618" y2="78017"/>
                            <a14:foregroundMark x1="89171" y1="73058" x2="84793" y2="79669"/>
                            <a14:foregroundMark x1="88710" y1="72562" x2="88710" y2="72562"/>
                            <a14:foregroundMark x1="86636" y1="73388" x2="86636" y2="73388"/>
                            <a14:foregroundMark x1="85714" y1="76033" x2="85714" y2="76033"/>
                            <a14:foregroundMark x1="83641" y1="80000" x2="83641" y2="80000"/>
                            <a14:foregroundMark x1="88710" y1="76694" x2="88710" y2="76694"/>
                            <a14:foregroundMark x1="88710" y1="78347" x2="88710" y2="78347"/>
                            <a14:foregroundMark x1="87327" y1="55207" x2="87327" y2="55207"/>
                            <a14:foregroundMark x1="88710" y1="68926" x2="88710" y2="68926"/>
                            <a14:foregroundMark x1="93088" y1="51570" x2="93088" y2="51570"/>
                            <a14:foregroundMark x1="91244" y1="46446" x2="91244" y2="46446"/>
                            <a14:foregroundMark x1="89862" y1="44793" x2="89862" y2="44793"/>
                            <a14:foregroundMark x1="90783" y1="69917" x2="90783" y2="69917"/>
                            <a14:foregroundMark x1="91935" y1="71901" x2="91935" y2="71901"/>
                            <a14:foregroundMark x1="95392" y1="75702" x2="95392" y2="75702"/>
                            <a14:foregroundMark x1="98618" y1="77355" x2="98618" y2="77355"/>
                            <a14:foregroundMark x1="88940" y1="80661" x2="88940" y2="80661"/>
                            <a14:foregroundMark x1="89631" y1="83636" x2="89631" y2="83636"/>
                            <a14:foregroundMark x1="86406" y1="79669" x2="86406" y2="79669"/>
                            <a14:foregroundMark x1="86636" y1="23802" x2="88018" y2="53884"/>
                            <a14:foregroundMark x1="85253" y1="48430" x2="76037" y2="57851"/>
                            <a14:foregroundMark x1="19585" y1="3967" x2="91244" y2="2975"/>
                            <a14:foregroundMark x1="34793" y1="76860" x2="34562" y2="96033"/>
                            <a14:foregroundMark x1="32488" y1="90413" x2="32488" y2="90413"/>
                            <a14:foregroundMark x1="32488" y1="87603" x2="32488" y2="87603"/>
                            <a14:foregroundMark x1="32488" y1="86446" x2="32488" y2="86446"/>
                            <a14:foregroundMark x1="32258" y1="88926" x2="32258" y2="88926"/>
                            <a14:foregroundMark x1="47235" y1="61322" x2="47235" y2="61322"/>
                            <a14:foregroundMark x1="11751" y1="80826" x2="11751" y2="80826"/>
                            <a14:foregroundMark x1="35945" y1="91405" x2="35945" y2="91405"/>
                            <a14:foregroundMark x1="35945" y1="88430" x2="35945" y2="88430"/>
                            <a14:foregroundMark x1="35945" y1="85785" x2="35945" y2="85785"/>
                            <a14:foregroundMark x1="35714" y1="90909" x2="35714" y2="90909"/>
                            <a14:foregroundMark x1="67281" y1="90413" x2="67281" y2="90413"/>
                            <a14:foregroundMark x1="66820" y1="86942" x2="66820" y2="86942"/>
                            <a14:foregroundMark x1="66820" y1="88430" x2="66820" y2="88430"/>
                            <a14:foregroundMark x1="61982" y1="57521" x2="61982" y2="58512"/>
                            <a14:backgroundMark x1="18203" y1="661" x2="18203" y2="6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00" t="45579" r="66070" b="47231"/>
              <a:stretch/>
            </p:blipFill>
            <p:spPr>
              <a:xfrm>
                <a:off x="7046713" y="2938075"/>
                <a:ext cx="294466" cy="309674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xmlns="" id="{8537AA90-53CE-4552-BEE4-938C7DA76A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>
                            <a14:foregroundMark x1="72120" y1="12893" x2="50000" y2="55702"/>
                            <a14:foregroundMark x1="36406" y1="6116" x2="41935" y2="62149"/>
                            <a14:foregroundMark x1="13364" y1="4628" x2="88479" y2="11736"/>
                            <a14:foregroundMark x1="72581" y1="7438" x2="64516" y2="88430"/>
                            <a14:foregroundMark x1="66359" y1="25620" x2="55991" y2="59339"/>
                            <a14:foregroundMark x1="26959" y1="20496" x2="71429" y2="39669"/>
                            <a14:foregroundMark x1="52995" y1="16033" x2="61982" y2="44959"/>
                            <a14:foregroundMark x1="64977" y1="18678" x2="42166" y2="45620"/>
                            <a14:foregroundMark x1="62673" y1="20661" x2="42627" y2="39669"/>
                            <a14:foregroundMark x1="43318" y1="20661" x2="18433" y2="57521"/>
                            <a14:foregroundMark x1="20507" y1="14380" x2="22581" y2="69917"/>
                            <a14:foregroundMark x1="31106" y1="24628" x2="38018" y2="69587"/>
                            <a14:foregroundMark x1="29263" y1="22975" x2="32258" y2="48926"/>
                            <a14:foregroundMark x1="9447" y1="2810" x2="21659" y2="58512"/>
                            <a14:foregroundMark x1="13364" y1="36033" x2="16590" y2="55041"/>
                            <a14:foregroundMark x1="14055" y1="50248" x2="11060" y2="53388"/>
                            <a14:foregroundMark x1="12212" y1="44793" x2="7604" y2="54050"/>
                            <a14:foregroundMark x1="12903" y1="44793" x2="8986" y2="47934"/>
                            <a14:foregroundMark x1="7373" y1="50909" x2="7373" y2="50909"/>
                            <a14:foregroundMark x1="10599" y1="56198" x2="10599" y2="78347"/>
                            <a14:foregroundMark x1="8986" y1="76860" x2="5530" y2="81488"/>
                            <a14:foregroundMark x1="7373" y1="77521" x2="2535" y2="77521"/>
                            <a14:foregroundMark x1="11521" y1="76694" x2="16129" y2="79504"/>
                            <a14:foregroundMark x1="12212" y1="72727" x2="12212" y2="72727"/>
                            <a14:foregroundMark x1="6452" y1="74380" x2="6452" y2="74380"/>
                            <a14:foregroundMark x1="8756" y1="72562" x2="8756" y2="72562"/>
                            <a14:foregroundMark x1="9447" y1="70744" x2="9447" y2="70744"/>
                            <a14:foregroundMark x1="18664" y1="8926" x2="78341" y2="23802"/>
                            <a14:foregroundMark x1="25115" y1="5124" x2="91014" y2="5785"/>
                            <a14:foregroundMark x1="24194" y1="14380" x2="68433" y2="31405"/>
                            <a14:foregroundMark x1="51152" y1="8430" x2="76037" y2="20000"/>
                            <a14:foregroundMark x1="45853" y1="10909" x2="62442" y2="19008"/>
                            <a14:foregroundMark x1="92166" y1="7769" x2="69124" y2="68926"/>
                            <a14:foregroundMark x1="82488" y1="13223" x2="68433" y2="49587"/>
                            <a14:foregroundMark x1="63134" y1="19174" x2="62673" y2="28264"/>
                            <a14:foregroundMark x1="89631" y1="47934" x2="90553" y2="82645"/>
                            <a14:foregroundMark x1="91705" y1="77355" x2="98157" y2="82645"/>
                            <a14:foregroundMark x1="94470" y1="75868" x2="98618" y2="78017"/>
                            <a14:foregroundMark x1="89171" y1="73058" x2="84793" y2="79669"/>
                            <a14:foregroundMark x1="88710" y1="72562" x2="88710" y2="72562"/>
                            <a14:foregroundMark x1="86636" y1="73388" x2="86636" y2="73388"/>
                            <a14:foregroundMark x1="85714" y1="76033" x2="85714" y2="76033"/>
                            <a14:foregroundMark x1="83641" y1="80000" x2="83641" y2="80000"/>
                            <a14:foregroundMark x1="88710" y1="76694" x2="88710" y2="76694"/>
                            <a14:foregroundMark x1="88710" y1="78347" x2="88710" y2="78347"/>
                            <a14:foregroundMark x1="87327" y1="55207" x2="87327" y2="55207"/>
                            <a14:foregroundMark x1="88710" y1="68926" x2="88710" y2="68926"/>
                            <a14:foregroundMark x1="93088" y1="51570" x2="93088" y2="51570"/>
                            <a14:foregroundMark x1="91244" y1="46446" x2="91244" y2="46446"/>
                            <a14:foregroundMark x1="89862" y1="44793" x2="89862" y2="44793"/>
                            <a14:foregroundMark x1="90783" y1="69917" x2="90783" y2="69917"/>
                            <a14:foregroundMark x1="91935" y1="71901" x2="91935" y2="71901"/>
                            <a14:foregroundMark x1="95392" y1="75702" x2="95392" y2="75702"/>
                            <a14:foregroundMark x1="98618" y1="77355" x2="98618" y2="77355"/>
                            <a14:foregroundMark x1="88940" y1="80661" x2="88940" y2="80661"/>
                            <a14:foregroundMark x1="89631" y1="83636" x2="89631" y2="83636"/>
                            <a14:foregroundMark x1="86406" y1="79669" x2="86406" y2="79669"/>
                            <a14:foregroundMark x1="86636" y1="23802" x2="88018" y2="53884"/>
                            <a14:foregroundMark x1="85253" y1="48430" x2="76037" y2="57851"/>
                            <a14:foregroundMark x1="19585" y1="3967" x2="91244" y2="2975"/>
                            <a14:foregroundMark x1="34793" y1="76860" x2="34562" y2="96033"/>
                            <a14:foregroundMark x1="32488" y1="90413" x2="32488" y2="90413"/>
                            <a14:foregroundMark x1="32488" y1="87603" x2="32488" y2="87603"/>
                            <a14:foregroundMark x1="32488" y1="86446" x2="32488" y2="86446"/>
                            <a14:foregroundMark x1="32258" y1="88926" x2="32258" y2="88926"/>
                            <a14:foregroundMark x1="47235" y1="61322" x2="47235" y2="61322"/>
                            <a14:foregroundMark x1="11751" y1="80826" x2="11751" y2="80826"/>
                            <a14:foregroundMark x1="35945" y1="91405" x2="35945" y2="91405"/>
                            <a14:foregroundMark x1="35945" y1="88430" x2="35945" y2="88430"/>
                            <a14:foregroundMark x1="35945" y1="85785" x2="35945" y2="85785"/>
                            <a14:foregroundMark x1="35714" y1="90909" x2="35714" y2="90909"/>
                            <a14:foregroundMark x1="67281" y1="90413" x2="67281" y2="90413"/>
                            <a14:foregroundMark x1="66820" y1="86942" x2="66820" y2="86942"/>
                            <a14:foregroundMark x1="66820" y1="88430" x2="66820" y2="88430"/>
                            <a14:foregroundMark x1="61982" y1="57521" x2="61982" y2="58512"/>
                            <a14:backgroundMark x1="18203" y1="661" x2="18203" y2="6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00" t="45579" r="66070" b="47231"/>
              <a:stretch/>
            </p:blipFill>
            <p:spPr>
              <a:xfrm rot="19749286">
                <a:off x="7894796" y="3267160"/>
                <a:ext cx="216877" cy="22807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xmlns="" id="{051F3338-6610-4525-AE9A-8EE2175274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8033" b="97490" l="76367" r="93652">
                            <a14:foregroundMark x1="78711" y1="83473" x2="78711" y2="83473"/>
                            <a14:foregroundMark x1="78613" y1="83473" x2="78613" y2="83473"/>
                            <a14:foregroundMark x1="78613" y1="83996" x2="78613" y2="83996"/>
                            <a14:foregroundMark x1="78711" y1="82741" x2="78711" y2="82741"/>
                            <a14:foregroundMark x1="89551" y1="87134" x2="89551" y2="87134"/>
                            <a14:foregroundMark x1="92773" y1="83473" x2="92773" y2="83473"/>
                            <a14:foregroundMark x1="83691" y1="92259" x2="83691" y2="92259"/>
                            <a14:foregroundMark x1="79688" y1="91946" x2="79688" y2="91946"/>
                            <a14:foregroundMark x1="80078" y1="91946" x2="80078" y2="91946"/>
                            <a14:foregroundMark x1="84668" y1="94561" x2="84668" y2="94561"/>
                            <a14:foregroundMark x1="85254" y1="94561" x2="85254" y2="94561"/>
                            <a14:foregroundMark x1="84277" y1="94561" x2="84277" y2="94561"/>
                            <a14:foregroundMark x1="83691" y1="94770" x2="83691" y2="94770"/>
                            <a14:foregroundMark x1="83301" y1="94665" x2="83301" y2="94665"/>
                            <a14:foregroundMark x1="82910" y1="94665" x2="82910" y2="94665"/>
                            <a14:foregroundMark x1="82617" y1="94456" x2="82617" y2="94456"/>
                            <a14:foregroundMark x1="82422" y1="94456" x2="82422" y2="94456"/>
                            <a14:foregroundMark x1="85352" y1="94561" x2="85352" y2="94561"/>
                            <a14:foregroundMark x1="85840" y1="94561" x2="85840" y2="94561"/>
                            <a14:foregroundMark x1="86426" y1="94665" x2="86426" y2="94665"/>
                            <a14:foregroundMark x1="86719" y1="94665" x2="86719" y2="94665"/>
                            <a14:foregroundMark x1="87109" y1="94665" x2="87109" y2="94665"/>
                            <a14:foregroundMark x1="87598" y1="94665" x2="87598" y2="94665"/>
                            <a14:foregroundMark x1="87988" y1="94247" x2="87988" y2="94247"/>
                            <a14:foregroundMark x1="88086" y1="94038" x2="88086" y2="94038"/>
                            <a14:foregroundMark x1="85352" y1="92469" x2="85352" y2="92469"/>
                            <a14:foregroundMark x1="88867" y1="87238" x2="88867" y2="87238"/>
                            <a14:foregroundMark x1="89160" y1="87238" x2="89160" y2="87238"/>
                            <a14:foregroundMark x1="84570" y1="91423" x2="84570" y2="91423"/>
                            <a14:foregroundMark x1="80469" y1="91841" x2="86230" y2="91213"/>
                            <a14:foregroundMark x1="86523" y1="91423" x2="88477" y2="91423"/>
                            <a14:foregroundMark x1="84668" y1="84623" x2="85059" y2="86820"/>
                            <a14:foregroundMark x1="84863" y1="86820" x2="85156" y2="88389"/>
                            <a14:foregroundMark x1="84863" y1="86820" x2="85059" y2="87866"/>
                            <a14:foregroundMark x1="86523" y1="85460" x2="85938" y2="88285"/>
                            <a14:foregroundMark x1="80078" y1="86925" x2="82031" y2="87448"/>
                            <a14:backgroundMark x1="85742" y1="84414" x2="85938" y2="884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298" t="75624" r="4403"/>
              <a:stretch/>
            </p:blipFill>
            <p:spPr>
              <a:xfrm>
                <a:off x="6577262" y="1087430"/>
                <a:ext cx="2517728" cy="2690122"/>
              </a:xfrm>
              <a:prstGeom prst="rect">
                <a:avLst/>
              </a:prstGeom>
            </p:spPr>
          </p:pic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E7D3483F-D2B6-4039-AFAA-EC1B04FE00A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997" y="4537965"/>
            <a:ext cx="990882" cy="118814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64CA9F8F-051E-439E-A682-802BBC611F3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9825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18" y="747246"/>
            <a:ext cx="960131" cy="98184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940047FA-B3A3-4B33-A0B7-0EDED5202DF7}"/>
              </a:ext>
            </a:extLst>
          </p:cNvPr>
          <p:cNvGrpSpPr/>
          <p:nvPr/>
        </p:nvGrpSpPr>
        <p:grpSpPr>
          <a:xfrm>
            <a:off x="9893546" y="1887759"/>
            <a:ext cx="1166993" cy="1309100"/>
            <a:chOff x="6762202" y="424207"/>
            <a:chExt cx="4280049" cy="48012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85539CFC-3592-436C-9B54-97DB19B68823}"/>
                </a:ext>
              </a:extLst>
            </p:cNvPr>
            <p:cNvGrpSpPr/>
            <p:nvPr/>
          </p:nvGrpSpPr>
          <p:grpSpPr>
            <a:xfrm>
              <a:off x="6762202" y="919356"/>
              <a:ext cx="3419945" cy="4306090"/>
              <a:chOff x="6762202" y="919356"/>
              <a:chExt cx="3419945" cy="4306090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xmlns="" id="{693F9A1B-75AD-49D1-9C9B-6C1DBC052D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6787" b="41007" l="5431" r="16134"/>
                        </a14:imgEffect>
                        <a14:imgEffect>
                          <a14:colorTemperature colorTemp="11200"/>
                        </a14:imgEffect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rcRect l="4226" t="14605" r="80616" b="59621"/>
              <a:stretch/>
            </p:blipFill>
            <p:spPr>
              <a:xfrm>
                <a:off x="7463654" y="3625990"/>
                <a:ext cx="546241" cy="618673"/>
              </a:xfrm>
              <a:prstGeom prst="rect">
                <a:avLst/>
              </a:prstGeom>
            </p:spPr>
          </p:pic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xmlns="" id="{316E6469-2322-49A4-BB1D-F405DC9F1392}"/>
                  </a:ext>
                </a:extLst>
              </p:cNvPr>
              <p:cNvGrpSpPr/>
              <p:nvPr/>
            </p:nvGrpSpPr>
            <p:grpSpPr>
              <a:xfrm>
                <a:off x="6762202" y="919356"/>
                <a:ext cx="3419945" cy="4306090"/>
                <a:chOff x="6139037" y="939107"/>
                <a:chExt cx="3543631" cy="4461827"/>
              </a:xfrm>
            </p:grpSpPr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xmlns="" id="{C5BC2E37-51A1-47FA-A6B2-5A931CE089FD}"/>
                    </a:ext>
                  </a:extLst>
                </p:cNvPr>
                <p:cNvGrpSpPr/>
                <p:nvPr/>
              </p:nvGrpSpPr>
              <p:grpSpPr>
                <a:xfrm>
                  <a:off x="8940728" y="2824836"/>
                  <a:ext cx="741940" cy="2576098"/>
                  <a:chOff x="8940728" y="2843886"/>
                  <a:chExt cx="741940" cy="2576098"/>
                </a:xfrm>
              </p:grpSpPr>
              <p:pic>
                <p:nvPicPr>
                  <p:cNvPr id="220" name="Picture 219">
                    <a:extLst>
                      <a:ext uri="{FF2B5EF4-FFF2-40B4-BE49-F238E27FC236}">
                        <a16:creationId xmlns:a16="http://schemas.microsoft.com/office/drawing/2014/main" xmlns="" id="{C7BA90FB-32E6-4926-9B51-E28E11EBD6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0" b="100000" l="0" r="100000">
                                <a14:foregroundMark x1="72120" y1="12893" x2="50000" y2="55702"/>
                                <a14:foregroundMark x1="36406" y1="6116" x2="41935" y2="62149"/>
                                <a14:foregroundMark x1="13364" y1="4628" x2="88479" y2="11736"/>
                                <a14:foregroundMark x1="72581" y1="7438" x2="64516" y2="88430"/>
                                <a14:foregroundMark x1="66359" y1="25620" x2="55991" y2="59339"/>
                                <a14:foregroundMark x1="26959" y1="20496" x2="71429" y2="39669"/>
                                <a14:foregroundMark x1="52995" y1="16033" x2="61982" y2="44959"/>
                                <a14:foregroundMark x1="64977" y1="18678" x2="42166" y2="45620"/>
                                <a14:foregroundMark x1="62673" y1="20661" x2="42627" y2="39669"/>
                                <a14:foregroundMark x1="43318" y1="20661" x2="18433" y2="57521"/>
                                <a14:foregroundMark x1="20507" y1="14380" x2="22581" y2="69917"/>
                                <a14:foregroundMark x1="31106" y1="24628" x2="38018" y2="69587"/>
                                <a14:foregroundMark x1="29263" y1="22975" x2="32258" y2="48926"/>
                                <a14:foregroundMark x1="9447" y1="2810" x2="21659" y2="58512"/>
                                <a14:foregroundMark x1="13364" y1="36033" x2="16590" y2="55041"/>
                                <a14:foregroundMark x1="14055" y1="50248" x2="11060" y2="53388"/>
                                <a14:foregroundMark x1="12212" y1="44793" x2="7604" y2="54050"/>
                                <a14:foregroundMark x1="12903" y1="44793" x2="8986" y2="47934"/>
                                <a14:foregroundMark x1="7373" y1="50909" x2="7373" y2="50909"/>
                                <a14:foregroundMark x1="10599" y1="56198" x2="10599" y2="78347"/>
                                <a14:foregroundMark x1="8986" y1="76860" x2="5530" y2="81488"/>
                                <a14:foregroundMark x1="7373" y1="77521" x2="2535" y2="77521"/>
                                <a14:foregroundMark x1="11521" y1="76694" x2="16129" y2="79504"/>
                                <a14:foregroundMark x1="12212" y1="72727" x2="12212" y2="72727"/>
                                <a14:foregroundMark x1="6452" y1="74380" x2="6452" y2="74380"/>
                                <a14:foregroundMark x1="8756" y1="72562" x2="8756" y2="72562"/>
                                <a14:foregroundMark x1="9447" y1="70744" x2="9447" y2="70744"/>
                                <a14:foregroundMark x1="18664" y1="8926" x2="78341" y2="23802"/>
                                <a14:foregroundMark x1="25115" y1="5124" x2="91014" y2="5785"/>
                                <a14:foregroundMark x1="24194" y1="14380" x2="68433" y2="31405"/>
                                <a14:foregroundMark x1="51152" y1="8430" x2="76037" y2="20000"/>
                                <a14:foregroundMark x1="45853" y1="10909" x2="62442" y2="19008"/>
                                <a14:foregroundMark x1="92166" y1="7769" x2="69124" y2="68926"/>
                                <a14:foregroundMark x1="82488" y1="13223" x2="68433" y2="49587"/>
                                <a14:foregroundMark x1="63134" y1="19174" x2="62673" y2="28264"/>
                                <a14:foregroundMark x1="89631" y1="47934" x2="90553" y2="82645"/>
                                <a14:foregroundMark x1="91705" y1="77355" x2="98157" y2="82645"/>
                                <a14:foregroundMark x1="94470" y1="75868" x2="98618" y2="78017"/>
                                <a14:foregroundMark x1="89171" y1="73058" x2="84793" y2="79669"/>
                                <a14:foregroundMark x1="88710" y1="72562" x2="88710" y2="72562"/>
                                <a14:foregroundMark x1="86636" y1="73388" x2="86636" y2="73388"/>
                                <a14:foregroundMark x1="85714" y1="76033" x2="85714" y2="76033"/>
                                <a14:foregroundMark x1="83641" y1="80000" x2="83641" y2="80000"/>
                                <a14:foregroundMark x1="88710" y1="76694" x2="88710" y2="76694"/>
                                <a14:foregroundMark x1="88710" y1="78347" x2="88710" y2="78347"/>
                                <a14:foregroundMark x1="87327" y1="55207" x2="87327" y2="55207"/>
                                <a14:foregroundMark x1="88710" y1="68926" x2="88710" y2="68926"/>
                                <a14:foregroundMark x1="93088" y1="51570" x2="93088" y2="51570"/>
                                <a14:foregroundMark x1="91244" y1="46446" x2="91244" y2="46446"/>
                                <a14:foregroundMark x1="89862" y1="44793" x2="89862" y2="44793"/>
                                <a14:foregroundMark x1="90783" y1="69917" x2="90783" y2="69917"/>
                                <a14:foregroundMark x1="91935" y1="71901" x2="91935" y2="71901"/>
                                <a14:foregroundMark x1="95392" y1="75702" x2="95392" y2="75702"/>
                                <a14:foregroundMark x1="98618" y1="77355" x2="98618" y2="77355"/>
                                <a14:foregroundMark x1="88940" y1="80661" x2="88940" y2="80661"/>
                                <a14:foregroundMark x1="89631" y1="83636" x2="89631" y2="83636"/>
                                <a14:foregroundMark x1="86406" y1="79669" x2="86406" y2="79669"/>
                                <a14:foregroundMark x1="86636" y1="23802" x2="88018" y2="53884"/>
                                <a14:foregroundMark x1="85253" y1="48430" x2="76037" y2="57851"/>
                                <a14:foregroundMark x1="19585" y1="3967" x2="91244" y2="2975"/>
                                <a14:foregroundMark x1="34793" y1="76860" x2="34562" y2="96033"/>
                                <a14:foregroundMark x1="32488" y1="90413" x2="32488" y2="90413"/>
                                <a14:foregroundMark x1="32488" y1="87603" x2="32488" y2="87603"/>
                                <a14:foregroundMark x1="32488" y1="86446" x2="32488" y2="86446"/>
                                <a14:foregroundMark x1="32258" y1="88926" x2="32258" y2="88926"/>
                                <a14:foregroundMark x1="47235" y1="61322" x2="47235" y2="61322"/>
                                <a14:foregroundMark x1="11751" y1="80826" x2="11751" y2="80826"/>
                                <a14:foregroundMark x1="35945" y1="91405" x2="35945" y2="91405"/>
                                <a14:foregroundMark x1="35945" y1="88430" x2="35945" y2="88430"/>
                                <a14:foregroundMark x1="35945" y1="85785" x2="35945" y2="85785"/>
                                <a14:foregroundMark x1="35714" y1="90909" x2="35714" y2="90909"/>
                                <a14:foregroundMark x1="67281" y1="90413" x2="67281" y2="90413"/>
                                <a14:foregroundMark x1="66820" y1="86942" x2="66820" y2="86942"/>
                                <a14:foregroundMark x1="66820" y1="88430" x2="66820" y2="88430"/>
                                <a14:foregroundMark x1="61982" y1="57521" x2="61982" y2="58512"/>
                                <a14:backgroundMark x1="18203" y1="661" x2="18203" y2="6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3876" t="60901" r="-4010" b="29003"/>
                  <a:stretch/>
                </p:blipFill>
                <p:spPr>
                  <a:xfrm rot="21188799">
                    <a:off x="8940728" y="2843886"/>
                    <a:ext cx="622175" cy="434891"/>
                  </a:xfrm>
                  <a:prstGeom prst="trapezoid">
                    <a:avLst>
                      <a:gd name="adj" fmla="val 21104"/>
                    </a:avLst>
                  </a:prstGeom>
                </p:spPr>
              </p:pic>
              <p:pic>
                <p:nvPicPr>
                  <p:cNvPr id="221" name="Picture 220">
                    <a:extLst>
                      <a:ext uri="{FF2B5EF4-FFF2-40B4-BE49-F238E27FC236}">
                        <a16:creationId xmlns:a16="http://schemas.microsoft.com/office/drawing/2014/main" xmlns="" id="{3DEA2958-3F88-4BE0-AE1D-F651538546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0" b="100000" l="0" r="100000">
                                <a14:foregroundMark x1="72120" y1="12893" x2="50000" y2="55702"/>
                                <a14:foregroundMark x1="36406" y1="6116" x2="41935" y2="62149"/>
                                <a14:foregroundMark x1="13364" y1="4628" x2="88479" y2="11736"/>
                                <a14:foregroundMark x1="72581" y1="7438" x2="64516" y2="88430"/>
                                <a14:foregroundMark x1="66359" y1="25620" x2="55991" y2="59339"/>
                                <a14:foregroundMark x1="26959" y1="20496" x2="71429" y2="39669"/>
                                <a14:foregroundMark x1="52995" y1="16033" x2="61982" y2="44959"/>
                                <a14:foregroundMark x1="64977" y1="18678" x2="42166" y2="45620"/>
                                <a14:foregroundMark x1="62673" y1="20661" x2="42627" y2="39669"/>
                                <a14:foregroundMark x1="43318" y1="20661" x2="18433" y2="57521"/>
                                <a14:foregroundMark x1="20507" y1="14380" x2="22581" y2="69917"/>
                                <a14:foregroundMark x1="31106" y1="24628" x2="38018" y2="69587"/>
                                <a14:foregroundMark x1="29263" y1="22975" x2="32258" y2="48926"/>
                                <a14:foregroundMark x1="9447" y1="2810" x2="21659" y2="58512"/>
                                <a14:foregroundMark x1="13364" y1="36033" x2="16590" y2="55041"/>
                                <a14:foregroundMark x1="14055" y1="50248" x2="11060" y2="53388"/>
                                <a14:foregroundMark x1="12212" y1="44793" x2="7604" y2="54050"/>
                                <a14:foregroundMark x1="12903" y1="44793" x2="8986" y2="47934"/>
                                <a14:foregroundMark x1="7373" y1="50909" x2="7373" y2="50909"/>
                                <a14:foregroundMark x1="10599" y1="56198" x2="10599" y2="78347"/>
                                <a14:foregroundMark x1="8986" y1="76860" x2="5530" y2="81488"/>
                                <a14:foregroundMark x1="7373" y1="77521" x2="2535" y2="77521"/>
                                <a14:foregroundMark x1="11521" y1="76694" x2="16129" y2="79504"/>
                                <a14:foregroundMark x1="12212" y1="72727" x2="12212" y2="72727"/>
                                <a14:foregroundMark x1="6452" y1="74380" x2="6452" y2="74380"/>
                                <a14:foregroundMark x1="8756" y1="72562" x2="8756" y2="72562"/>
                                <a14:foregroundMark x1="9447" y1="70744" x2="9447" y2="70744"/>
                                <a14:foregroundMark x1="18664" y1="8926" x2="78341" y2="23802"/>
                                <a14:foregroundMark x1="25115" y1="5124" x2="91014" y2="5785"/>
                                <a14:foregroundMark x1="24194" y1="14380" x2="68433" y2="31405"/>
                                <a14:foregroundMark x1="51152" y1="8430" x2="76037" y2="20000"/>
                                <a14:foregroundMark x1="45853" y1="10909" x2="62442" y2="19008"/>
                                <a14:foregroundMark x1="92166" y1="7769" x2="69124" y2="68926"/>
                                <a14:foregroundMark x1="82488" y1="13223" x2="68433" y2="49587"/>
                                <a14:foregroundMark x1="63134" y1="19174" x2="62673" y2="28264"/>
                                <a14:foregroundMark x1="89631" y1="47934" x2="90553" y2="82645"/>
                                <a14:foregroundMark x1="91705" y1="77355" x2="98157" y2="82645"/>
                                <a14:foregroundMark x1="94470" y1="75868" x2="98618" y2="78017"/>
                                <a14:foregroundMark x1="89171" y1="73058" x2="84793" y2="79669"/>
                                <a14:foregroundMark x1="88710" y1="72562" x2="88710" y2="72562"/>
                                <a14:foregroundMark x1="86636" y1="73388" x2="86636" y2="73388"/>
                                <a14:foregroundMark x1="85714" y1="76033" x2="85714" y2="76033"/>
                                <a14:foregroundMark x1="83641" y1="80000" x2="83641" y2="80000"/>
                                <a14:foregroundMark x1="88710" y1="76694" x2="88710" y2="76694"/>
                                <a14:foregroundMark x1="88710" y1="78347" x2="88710" y2="78347"/>
                                <a14:foregroundMark x1="87327" y1="55207" x2="87327" y2="55207"/>
                                <a14:foregroundMark x1="88710" y1="68926" x2="88710" y2="68926"/>
                                <a14:foregroundMark x1="93088" y1="51570" x2="93088" y2="51570"/>
                                <a14:foregroundMark x1="91244" y1="46446" x2="91244" y2="46446"/>
                                <a14:foregroundMark x1="89862" y1="44793" x2="89862" y2="44793"/>
                                <a14:foregroundMark x1="90783" y1="69917" x2="90783" y2="69917"/>
                                <a14:foregroundMark x1="91935" y1="71901" x2="91935" y2="71901"/>
                                <a14:foregroundMark x1="95392" y1="75702" x2="95392" y2="75702"/>
                                <a14:foregroundMark x1="98618" y1="77355" x2="98618" y2="77355"/>
                                <a14:foregroundMark x1="88940" y1="80661" x2="88940" y2="80661"/>
                                <a14:foregroundMark x1="89631" y1="83636" x2="89631" y2="83636"/>
                                <a14:foregroundMark x1="86406" y1="79669" x2="86406" y2="79669"/>
                                <a14:foregroundMark x1="86636" y1="23802" x2="88018" y2="53884"/>
                                <a14:foregroundMark x1="85253" y1="48430" x2="76037" y2="57851"/>
                                <a14:foregroundMark x1="19585" y1="3967" x2="91244" y2="2975"/>
                                <a14:foregroundMark x1="34793" y1="76860" x2="34562" y2="96033"/>
                                <a14:foregroundMark x1="32488" y1="90413" x2="32488" y2="90413"/>
                                <a14:foregroundMark x1="32488" y1="87603" x2="32488" y2="87603"/>
                                <a14:foregroundMark x1="32488" y1="86446" x2="32488" y2="86446"/>
                                <a14:foregroundMark x1="32258" y1="88926" x2="32258" y2="88926"/>
                                <a14:foregroundMark x1="47235" y1="61322" x2="47235" y2="61322"/>
                                <a14:foregroundMark x1="11751" y1="80826" x2="11751" y2="80826"/>
                                <a14:foregroundMark x1="35945" y1="91405" x2="35945" y2="91405"/>
                                <a14:foregroundMark x1="35945" y1="88430" x2="35945" y2="88430"/>
                                <a14:foregroundMark x1="35945" y1="85785" x2="35945" y2="85785"/>
                                <a14:foregroundMark x1="35714" y1="90909" x2="35714" y2="90909"/>
                                <a14:foregroundMark x1="67281" y1="90413" x2="67281" y2="90413"/>
                                <a14:foregroundMark x1="66820" y1="86942" x2="66820" y2="86942"/>
                                <a14:foregroundMark x1="66820" y1="88430" x2="66820" y2="88430"/>
                                <a14:foregroundMark x1="61982" y1="57521" x2="61982" y2="58512"/>
                                <a14:backgroundMark x1="18203" y1="661" x2="18203" y2="6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0276" t="56951" r="-4010" b="-6714"/>
                  <a:stretch/>
                </p:blipFill>
                <p:spPr>
                  <a:xfrm rot="21373341">
                    <a:off x="8949244" y="3276374"/>
                    <a:ext cx="733424" cy="2143610"/>
                  </a:xfrm>
                  <a:prstGeom prst="trapezoid">
                    <a:avLst>
                      <a:gd name="adj" fmla="val 21104"/>
                    </a:avLst>
                  </a:prstGeom>
                </p:spPr>
              </p:pic>
            </p:grp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xmlns="" id="{BA25F1BA-FFC5-49E0-9097-0137D92F479B}"/>
                    </a:ext>
                  </a:extLst>
                </p:cNvPr>
                <p:cNvGrpSpPr/>
                <p:nvPr/>
              </p:nvGrpSpPr>
              <p:grpSpPr>
                <a:xfrm rot="172393" flipH="1">
                  <a:off x="6139037" y="2760943"/>
                  <a:ext cx="741940" cy="2576098"/>
                  <a:chOff x="8940728" y="2843886"/>
                  <a:chExt cx="741940" cy="2576098"/>
                </a:xfrm>
              </p:grpSpPr>
              <p:pic>
                <p:nvPicPr>
                  <p:cNvPr id="218" name="Picture 217">
                    <a:extLst>
                      <a:ext uri="{FF2B5EF4-FFF2-40B4-BE49-F238E27FC236}">
                        <a16:creationId xmlns:a16="http://schemas.microsoft.com/office/drawing/2014/main" xmlns="" id="{A6818112-4B4B-41C4-9A4E-AE801F4D8C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0" b="100000" l="0" r="100000">
                                <a14:foregroundMark x1="72120" y1="12893" x2="50000" y2="55702"/>
                                <a14:foregroundMark x1="36406" y1="6116" x2="41935" y2="62149"/>
                                <a14:foregroundMark x1="13364" y1="4628" x2="88479" y2="11736"/>
                                <a14:foregroundMark x1="72581" y1="7438" x2="64516" y2="88430"/>
                                <a14:foregroundMark x1="66359" y1="25620" x2="55991" y2="59339"/>
                                <a14:foregroundMark x1="26959" y1="20496" x2="71429" y2="39669"/>
                                <a14:foregroundMark x1="52995" y1="16033" x2="61982" y2="44959"/>
                                <a14:foregroundMark x1="64977" y1="18678" x2="42166" y2="45620"/>
                                <a14:foregroundMark x1="62673" y1="20661" x2="42627" y2="39669"/>
                                <a14:foregroundMark x1="43318" y1="20661" x2="18433" y2="57521"/>
                                <a14:foregroundMark x1="20507" y1="14380" x2="22581" y2="69917"/>
                                <a14:foregroundMark x1="31106" y1="24628" x2="38018" y2="69587"/>
                                <a14:foregroundMark x1="29263" y1="22975" x2="32258" y2="48926"/>
                                <a14:foregroundMark x1="9447" y1="2810" x2="21659" y2="58512"/>
                                <a14:foregroundMark x1="13364" y1="36033" x2="16590" y2="55041"/>
                                <a14:foregroundMark x1="14055" y1="50248" x2="11060" y2="53388"/>
                                <a14:foregroundMark x1="12212" y1="44793" x2="7604" y2="54050"/>
                                <a14:foregroundMark x1="12903" y1="44793" x2="8986" y2="47934"/>
                                <a14:foregroundMark x1="7373" y1="50909" x2="7373" y2="50909"/>
                                <a14:foregroundMark x1="10599" y1="56198" x2="10599" y2="78347"/>
                                <a14:foregroundMark x1="8986" y1="76860" x2="5530" y2="81488"/>
                                <a14:foregroundMark x1="7373" y1="77521" x2="2535" y2="77521"/>
                                <a14:foregroundMark x1="11521" y1="76694" x2="16129" y2="79504"/>
                                <a14:foregroundMark x1="12212" y1="72727" x2="12212" y2="72727"/>
                                <a14:foregroundMark x1="6452" y1="74380" x2="6452" y2="74380"/>
                                <a14:foregroundMark x1="8756" y1="72562" x2="8756" y2="72562"/>
                                <a14:foregroundMark x1="9447" y1="70744" x2="9447" y2="70744"/>
                                <a14:foregroundMark x1="18664" y1="8926" x2="78341" y2="23802"/>
                                <a14:foregroundMark x1="25115" y1="5124" x2="91014" y2="5785"/>
                                <a14:foregroundMark x1="24194" y1="14380" x2="68433" y2="31405"/>
                                <a14:foregroundMark x1="51152" y1="8430" x2="76037" y2="20000"/>
                                <a14:foregroundMark x1="45853" y1="10909" x2="62442" y2="19008"/>
                                <a14:foregroundMark x1="92166" y1="7769" x2="69124" y2="68926"/>
                                <a14:foregroundMark x1="82488" y1="13223" x2="68433" y2="49587"/>
                                <a14:foregroundMark x1="63134" y1="19174" x2="62673" y2="28264"/>
                                <a14:foregroundMark x1="89631" y1="47934" x2="90553" y2="82645"/>
                                <a14:foregroundMark x1="91705" y1="77355" x2="98157" y2="82645"/>
                                <a14:foregroundMark x1="94470" y1="75868" x2="98618" y2="78017"/>
                                <a14:foregroundMark x1="89171" y1="73058" x2="84793" y2="79669"/>
                                <a14:foregroundMark x1="88710" y1="72562" x2="88710" y2="72562"/>
                                <a14:foregroundMark x1="86636" y1="73388" x2="86636" y2="73388"/>
                                <a14:foregroundMark x1="85714" y1="76033" x2="85714" y2="76033"/>
                                <a14:foregroundMark x1="83641" y1="80000" x2="83641" y2="80000"/>
                                <a14:foregroundMark x1="88710" y1="76694" x2="88710" y2="76694"/>
                                <a14:foregroundMark x1="88710" y1="78347" x2="88710" y2="78347"/>
                                <a14:foregroundMark x1="87327" y1="55207" x2="87327" y2="55207"/>
                                <a14:foregroundMark x1="88710" y1="68926" x2="88710" y2="68926"/>
                                <a14:foregroundMark x1="93088" y1="51570" x2="93088" y2="51570"/>
                                <a14:foregroundMark x1="91244" y1="46446" x2="91244" y2="46446"/>
                                <a14:foregroundMark x1="89862" y1="44793" x2="89862" y2="44793"/>
                                <a14:foregroundMark x1="90783" y1="69917" x2="90783" y2="69917"/>
                                <a14:foregroundMark x1="91935" y1="71901" x2="91935" y2="71901"/>
                                <a14:foregroundMark x1="95392" y1="75702" x2="95392" y2="75702"/>
                                <a14:foregroundMark x1="98618" y1="77355" x2="98618" y2="77355"/>
                                <a14:foregroundMark x1="88940" y1="80661" x2="88940" y2="80661"/>
                                <a14:foregroundMark x1="89631" y1="83636" x2="89631" y2="83636"/>
                                <a14:foregroundMark x1="86406" y1="79669" x2="86406" y2="79669"/>
                                <a14:foregroundMark x1="86636" y1="23802" x2="88018" y2="53884"/>
                                <a14:foregroundMark x1="85253" y1="48430" x2="76037" y2="57851"/>
                                <a14:foregroundMark x1="19585" y1="3967" x2="91244" y2="2975"/>
                                <a14:foregroundMark x1="34793" y1="76860" x2="34562" y2="96033"/>
                                <a14:foregroundMark x1="32488" y1="90413" x2="32488" y2="90413"/>
                                <a14:foregroundMark x1="32488" y1="87603" x2="32488" y2="87603"/>
                                <a14:foregroundMark x1="32488" y1="86446" x2="32488" y2="86446"/>
                                <a14:foregroundMark x1="32258" y1="88926" x2="32258" y2="88926"/>
                                <a14:foregroundMark x1="47235" y1="61322" x2="47235" y2="61322"/>
                                <a14:foregroundMark x1="11751" y1="80826" x2="11751" y2="80826"/>
                                <a14:foregroundMark x1="35945" y1="91405" x2="35945" y2="91405"/>
                                <a14:foregroundMark x1="35945" y1="88430" x2="35945" y2="88430"/>
                                <a14:foregroundMark x1="35945" y1="85785" x2="35945" y2="85785"/>
                                <a14:foregroundMark x1="35714" y1="90909" x2="35714" y2="90909"/>
                                <a14:foregroundMark x1="67281" y1="90413" x2="67281" y2="90413"/>
                                <a14:foregroundMark x1="66820" y1="86942" x2="66820" y2="86942"/>
                                <a14:foregroundMark x1="66820" y1="88430" x2="66820" y2="88430"/>
                                <a14:foregroundMark x1="61982" y1="57521" x2="61982" y2="58512"/>
                                <a14:backgroundMark x1="18203" y1="661" x2="18203" y2="6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3876" t="60901" r="-4010" b="29003"/>
                  <a:stretch/>
                </p:blipFill>
                <p:spPr>
                  <a:xfrm rot="21188799">
                    <a:off x="8940728" y="2843886"/>
                    <a:ext cx="622175" cy="434891"/>
                  </a:xfrm>
                  <a:prstGeom prst="trapezoid">
                    <a:avLst>
                      <a:gd name="adj" fmla="val 21104"/>
                    </a:avLst>
                  </a:prstGeom>
                </p:spPr>
              </p:pic>
              <p:pic>
                <p:nvPicPr>
                  <p:cNvPr id="219" name="Picture 218">
                    <a:extLst>
                      <a:ext uri="{FF2B5EF4-FFF2-40B4-BE49-F238E27FC236}">
                        <a16:creationId xmlns:a16="http://schemas.microsoft.com/office/drawing/2014/main" xmlns="" id="{49489B34-ABD3-4AA6-8A67-021665066C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0" b="100000" l="0" r="100000">
                                <a14:foregroundMark x1="72120" y1="12893" x2="50000" y2="55702"/>
                                <a14:foregroundMark x1="36406" y1="6116" x2="41935" y2="62149"/>
                                <a14:foregroundMark x1="13364" y1="4628" x2="88479" y2="11736"/>
                                <a14:foregroundMark x1="72581" y1="7438" x2="64516" y2="88430"/>
                                <a14:foregroundMark x1="66359" y1="25620" x2="55991" y2="59339"/>
                                <a14:foregroundMark x1="26959" y1="20496" x2="71429" y2="39669"/>
                                <a14:foregroundMark x1="52995" y1="16033" x2="61982" y2="44959"/>
                                <a14:foregroundMark x1="64977" y1="18678" x2="42166" y2="45620"/>
                                <a14:foregroundMark x1="62673" y1="20661" x2="42627" y2="39669"/>
                                <a14:foregroundMark x1="43318" y1="20661" x2="18433" y2="57521"/>
                                <a14:foregroundMark x1="20507" y1="14380" x2="22581" y2="69917"/>
                                <a14:foregroundMark x1="31106" y1="24628" x2="38018" y2="69587"/>
                                <a14:foregroundMark x1="29263" y1="22975" x2="32258" y2="48926"/>
                                <a14:foregroundMark x1="9447" y1="2810" x2="21659" y2="58512"/>
                                <a14:foregroundMark x1="13364" y1="36033" x2="16590" y2="55041"/>
                                <a14:foregroundMark x1="14055" y1="50248" x2="11060" y2="53388"/>
                                <a14:foregroundMark x1="12212" y1="44793" x2="7604" y2="54050"/>
                                <a14:foregroundMark x1="12903" y1="44793" x2="8986" y2="47934"/>
                                <a14:foregroundMark x1="7373" y1="50909" x2="7373" y2="50909"/>
                                <a14:foregroundMark x1="10599" y1="56198" x2="10599" y2="78347"/>
                                <a14:foregroundMark x1="8986" y1="76860" x2="5530" y2="81488"/>
                                <a14:foregroundMark x1="7373" y1="77521" x2="2535" y2="77521"/>
                                <a14:foregroundMark x1="11521" y1="76694" x2="16129" y2="79504"/>
                                <a14:foregroundMark x1="12212" y1="72727" x2="12212" y2="72727"/>
                                <a14:foregroundMark x1="6452" y1="74380" x2="6452" y2="74380"/>
                                <a14:foregroundMark x1="8756" y1="72562" x2="8756" y2="72562"/>
                                <a14:foregroundMark x1="9447" y1="70744" x2="9447" y2="70744"/>
                                <a14:foregroundMark x1="18664" y1="8926" x2="78341" y2="23802"/>
                                <a14:foregroundMark x1="25115" y1="5124" x2="91014" y2="5785"/>
                                <a14:foregroundMark x1="24194" y1="14380" x2="68433" y2="31405"/>
                                <a14:foregroundMark x1="51152" y1="8430" x2="76037" y2="20000"/>
                                <a14:foregroundMark x1="45853" y1="10909" x2="62442" y2="19008"/>
                                <a14:foregroundMark x1="92166" y1="7769" x2="69124" y2="68926"/>
                                <a14:foregroundMark x1="82488" y1="13223" x2="68433" y2="49587"/>
                                <a14:foregroundMark x1="63134" y1="19174" x2="62673" y2="28264"/>
                                <a14:foregroundMark x1="89631" y1="47934" x2="90553" y2="82645"/>
                                <a14:foregroundMark x1="91705" y1="77355" x2="98157" y2="82645"/>
                                <a14:foregroundMark x1="94470" y1="75868" x2="98618" y2="78017"/>
                                <a14:foregroundMark x1="89171" y1="73058" x2="84793" y2="79669"/>
                                <a14:foregroundMark x1="88710" y1="72562" x2="88710" y2="72562"/>
                                <a14:foregroundMark x1="86636" y1="73388" x2="86636" y2="73388"/>
                                <a14:foregroundMark x1="85714" y1="76033" x2="85714" y2="76033"/>
                                <a14:foregroundMark x1="83641" y1="80000" x2="83641" y2="80000"/>
                                <a14:foregroundMark x1="88710" y1="76694" x2="88710" y2="76694"/>
                                <a14:foregroundMark x1="88710" y1="78347" x2="88710" y2="78347"/>
                                <a14:foregroundMark x1="87327" y1="55207" x2="87327" y2="55207"/>
                                <a14:foregroundMark x1="88710" y1="68926" x2="88710" y2="68926"/>
                                <a14:foregroundMark x1="93088" y1="51570" x2="93088" y2="51570"/>
                                <a14:foregroundMark x1="91244" y1="46446" x2="91244" y2="46446"/>
                                <a14:foregroundMark x1="89862" y1="44793" x2="89862" y2="44793"/>
                                <a14:foregroundMark x1="90783" y1="69917" x2="90783" y2="69917"/>
                                <a14:foregroundMark x1="91935" y1="71901" x2="91935" y2="71901"/>
                                <a14:foregroundMark x1="95392" y1="75702" x2="95392" y2="75702"/>
                                <a14:foregroundMark x1="98618" y1="77355" x2="98618" y2="77355"/>
                                <a14:foregroundMark x1="88940" y1="80661" x2="88940" y2="80661"/>
                                <a14:foregroundMark x1="89631" y1="83636" x2="89631" y2="83636"/>
                                <a14:foregroundMark x1="86406" y1="79669" x2="86406" y2="79669"/>
                                <a14:foregroundMark x1="86636" y1="23802" x2="88018" y2="53884"/>
                                <a14:foregroundMark x1="85253" y1="48430" x2="76037" y2="57851"/>
                                <a14:foregroundMark x1="19585" y1="3967" x2="91244" y2="2975"/>
                                <a14:foregroundMark x1="34793" y1="76860" x2="34562" y2="96033"/>
                                <a14:foregroundMark x1="32488" y1="90413" x2="32488" y2="90413"/>
                                <a14:foregroundMark x1="32488" y1="87603" x2="32488" y2="87603"/>
                                <a14:foregroundMark x1="32488" y1="86446" x2="32488" y2="86446"/>
                                <a14:foregroundMark x1="32258" y1="88926" x2="32258" y2="88926"/>
                                <a14:foregroundMark x1="47235" y1="61322" x2="47235" y2="61322"/>
                                <a14:foregroundMark x1="11751" y1="80826" x2="11751" y2="80826"/>
                                <a14:foregroundMark x1="35945" y1="91405" x2="35945" y2="91405"/>
                                <a14:foregroundMark x1="35945" y1="88430" x2="35945" y2="88430"/>
                                <a14:foregroundMark x1="35945" y1="85785" x2="35945" y2="85785"/>
                                <a14:foregroundMark x1="35714" y1="90909" x2="35714" y2="90909"/>
                                <a14:foregroundMark x1="67281" y1="90413" x2="67281" y2="90413"/>
                                <a14:foregroundMark x1="66820" y1="86942" x2="66820" y2="86942"/>
                                <a14:foregroundMark x1="66820" y1="88430" x2="66820" y2="88430"/>
                                <a14:foregroundMark x1="61982" y1="57521" x2="61982" y2="58512"/>
                                <a14:backgroundMark x1="18203" y1="661" x2="18203" y2="6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0276" t="56951" r="-4010" b="-6714"/>
                  <a:stretch/>
                </p:blipFill>
                <p:spPr>
                  <a:xfrm rot="21373341">
                    <a:off x="8949244" y="3276374"/>
                    <a:ext cx="733424" cy="2143610"/>
                  </a:xfrm>
                  <a:prstGeom prst="trapezoid">
                    <a:avLst>
                      <a:gd name="adj" fmla="val 21104"/>
                    </a:avLst>
                  </a:prstGeom>
                </p:spPr>
              </p:pic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xmlns="" id="{ACC37021-DE54-4150-83AF-A950A1FA97EE}"/>
                    </a:ext>
                  </a:extLst>
                </p:cNvPr>
                <p:cNvGrpSpPr/>
                <p:nvPr/>
              </p:nvGrpSpPr>
              <p:grpSpPr>
                <a:xfrm>
                  <a:off x="6381784" y="939107"/>
                  <a:ext cx="3071119" cy="4341581"/>
                  <a:chOff x="6316105" y="972985"/>
                  <a:chExt cx="3071119" cy="4341581"/>
                </a:xfrm>
              </p:grpSpPr>
              <p:grpSp>
                <p:nvGrpSpPr>
                  <p:cNvPr id="193" name="Group 192">
                    <a:extLst>
                      <a:ext uri="{FF2B5EF4-FFF2-40B4-BE49-F238E27FC236}">
                        <a16:creationId xmlns:a16="http://schemas.microsoft.com/office/drawing/2014/main" xmlns="" id="{7118F825-3991-4D84-9225-74B9F1A0E62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7968406" y="3983279"/>
                    <a:ext cx="984505" cy="1331287"/>
                    <a:chOff x="6863662" y="4519349"/>
                    <a:chExt cx="984505" cy="1331287"/>
                  </a:xfrm>
                </p:grpSpPr>
                <p:pic>
                  <p:nvPicPr>
                    <p:cNvPr id="215" name="Picture 214">
                      <a:extLst>
                        <a:ext uri="{FF2B5EF4-FFF2-40B4-BE49-F238E27FC236}">
                          <a16:creationId xmlns:a16="http://schemas.microsoft.com/office/drawing/2014/main" xmlns="" id="{220D5725-6579-4EB4-BB21-8FF7D609150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0" b="13021" l="39258" r="62012">
                                  <a14:foregroundMark x1="57617" y1="8724" x2="57617" y2="8724"/>
                                  <a14:foregroundMark x1="55664" y1="7813" x2="55664" y2="7813"/>
                                  <a14:foregroundMark x1="55664" y1="7031" x2="55664" y2="7031"/>
                                  <a14:foregroundMark x1="55664" y1="6250" x2="55664" y2="6250"/>
                                  <a14:foregroundMark x1="55664" y1="5469" x2="55664" y2="5469"/>
                                  <a14:foregroundMark x1="55762" y1="4427" x2="55762" y2="4427"/>
                                  <a14:foregroundMark x1="55664" y1="4948" x2="55664" y2="4948"/>
                                  <a14:foregroundMark x1="55664" y1="4557" x2="55664" y2="4557"/>
                                  <a14:foregroundMark x1="55664" y1="3906" x2="55664" y2="3906"/>
                                  <a14:foregroundMark x1="55664" y1="3255" x2="55664" y2="3255"/>
                                  <a14:foregroundMark x1="55664" y1="2083" x2="55664" y2="2083"/>
                                  <a14:foregroundMark x1="55664" y1="1432" x2="55664" y2="1432"/>
                                  <a14:foregroundMark x1="58496" y1="4427" x2="58496" y2="4427"/>
                                  <a14:foregroundMark x1="56738" y1="1302" x2="56738" y2="1302"/>
                                  <a14:foregroundMark x1="56738" y1="651" x2="56738" y2="651"/>
                                  <a14:foregroundMark x1="56738" y1="260" x2="56738" y2="260"/>
                                  <a14:foregroundMark x1="56641" y1="1953" x2="56641" y2="1953"/>
                                  <a14:foregroundMark x1="56738" y1="2604" x2="56738" y2="2604"/>
                                  <a14:foregroundMark x1="56738" y1="2734" x2="56738" y2="2734"/>
                                  <a14:foregroundMark x1="55664" y1="2865" x2="55664" y2="2865"/>
                                  <a14:foregroundMark x1="55664" y1="2474" x2="55664" y2="2474"/>
                                  <a14:foregroundMark x1="55664" y1="2214" x2="55664" y2="2214"/>
                                  <a14:foregroundMark x1="42188" y1="7682" x2="42188" y2="7682"/>
                                </a14:backgroundRemoval>
                              </a14:imgEffect>
                              <a14:imgEffect>
                                <a14:brightnessContrast bright="20000" contras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625" r="51174" b="95062"/>
                    <a:stretch/>
                  </p:blipFill>
                  <p:spPr>
                    <a:xfrm>
                      <a:off x="6872200" y="4519349"/>
                      <a:ext cx="975967" cy="32005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6" name="Picture 215">
                      <a:extLst>
                        <a:ext uri="{FF2B5EF4-FFF2-40B4-BE49-F238E27FC236}">
                          <a16:creationId xmlns:a16="http://schemas.microsoft.com/office/drawing/2014/main" xmlns="" id="{A3DEF9BB-F5BC-4E46-9A14-74B99F400D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0" b="13021" l="39258" r="62012">
                                  <a14:foregroundMark x1="57617" y1="8724" x2="57617" y2="8724"/>
                                  <a14:foregroundMark x1="55664" y1="7813" x2="55664" y2="7813"/>
                                  <a14:foregroundMark x1="55664" y1="7031" x2="55664" y2="7031"/>
                                  <a14:foregroundMark x1="55664" y1="6250" x2="55664" y2="6250"/>
                                  <a14:foregroundMark x1="55664" y1="5469" x2="55664" y2="5469"/>
                                  <a14:foregroundMark x1="55762" y1="4427" x2="55762" y2="4427"/>
                                  <a14:foregroundMark x1="55664" y1="4948" x2="55664" y2="4948"/>
                                  <a14:foregroundMark x1="55664" y1="4557" x2="55664" y2="4557"/>
                                  <a14:foregroundMark x1="55664" y1="3906" x2="55664" y2="3906"/>
                                  <a14:foregroundMark x1="55664" y1="3255" x2="55664" y2="3255"/>
                                  <a14:foregroundMark x1="55664" y1="2083" x2="55664" y2="2083"/>
                                  <a14:foregroundMark x1="55664" y1="1432" x2="55664" y2="1432"/>
                                  <a14:foregroundMark x1="58496" y1="4427" x2="58496" y2="4427"/>
                                  <a14:foregroundMark x1="56738" y1="1302" x2="56738" y2="1302"/>
                                  <a14:foregroundMark x1="56738" y1="651" x2="56738" y2="651"/>
                                  <a14:foregroundMark x1="56738" y1="260" x2="56738" y2="260"/>
                                  <a14:foregroundMark x1="56641" y1="1953" x2="56641" y2="1953"/>
                                  <a14:foregroundMark x1="56738" y1="2604" x2="56738" y2="2604"/>
                                  <a14:foregroundMark x1="56738" y1="2734" x2="56738" y2="2734"/>
                                  <a14:foregroundMark x1="55664" y1="2865" x2="55664" y2="2865"/>
                                  <a14:foregroundMark x1="55664" y1="2474" x2="55664" y2="2474"/>
                                  <a14:foregroundMark x1="55664" y1="2214" x2="55664" y2="2214"/>
                                  <a14:foregroundMark x1="42188" y1="7682" x2="42188" y2="7682"/>
                                </a14:backgroundRemoval>
                              </a14:imgEffect>
                              <a14:imgEffect>
                                <a14:brightnessContrast bright="20000" contras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625" r="51174" b="86451"/>
                    <a:stretch/>
                  </p:blipFill>
                  <p:spPr>
                    <a:xfrm>
                      <a:off x="6863662" y="4972398"/>
                      <a:ext cx="975967" cy="87823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7" name="Picture 216">
                      <a:extLst>
                        <a:ext uri="{FF2B5EF4-FFF2-40B4-BE49-F238E27FC236}">
                          <a16:creationId xmlns:a16="http://schemas.microsoft.com/office/drawing/2014/main" xmlns="" id="{E190DE74-12BA-4206-8BCC-9EB10A621C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0" b="13021" l="39258" r="62012">
                                  <a14:foregroundMark x1="57617" y1="8724" x2="57617" y2="8724"/>
                                  <a14:foregroundMark x1="55664" y1="7813" x2="55664" y2="7813"/>
                                  <a14:foregroundMark x1="55664" y1="7031" x2="55664" y2="7031"/>
                                  <a14:foregroundMark x1="55664" y1="6250" x2="55664" y2="6250"/>
                                  <a14:foregroundMark x1="55664" y1="5469" x2="55664" y2="5469"/>
                                  <a14:foregroundMark x1="55762" y1="4427" x2="55762" y2="4427"/>
                                  <a14:foregroundMark x1="55664" y1="4948" x2="55664" y2="4948"/>
                                  <a14:foregroundMark x1="55664" y1="4557" x2="55664" y2="4557"/>
                                  <a14:foregroundMark x1="55664" y1="3906" x2="55664" y2="3906"/>
                                  <a14:foregroundMark x1="55664" y1="3255" x2="55664" y2="3255"/>
                                  <a14:foregroundMark x1="55664" y1="2083" x2="55664" y2="2083"/>
                                  <a14:foregroundMark x1="55664" y1="1432" x2="55664" y2="1432"/>
                                  <a14:foregroundMark x1="58496" y1="4427" x2="58496" y2="4427"/>
                                  <a14:foregroundMark x1="56738" y1="1302" x2="56738" y2="1302"/>
                                  <a14:foregroundMark x1="56738" y1="651" x2="56738" y2="651"/>
                                  <a14:foregroundMark x1="56738" y1="260" x2="56738" y2="260"/>
                                  <a14:foregroundMark x1="56641" y1="1953" x2="56641" y2="1953"/>
                                  <a14:foregroundMark x1="56738" y1="2604" x2="56738" y2="2604"/>
                                  <a14:foregroundMark x1="56738" y1="2734" x2="56738" y2="2734"/>
                                  <a14:foregroundMark x1="55664" y1="2865" x2="55664" y2="2865"/>
                                  <a14:foregroundMark x1="55664" y1="2474" x2="55664" y2="2474"/>
                                  <a14:foregroundMark x1="55664" y1="2214" x2="55664" y2="2214"/>
                                  <a14:foregroundMark x1="42188" y1="7682" x2="42188" y2="7682"/>
                                </a14:backgroundRemoval>
                              </a14:imgEffect>
                              <a14:imgEffect>
                                <a14:brightnessContrast bright="20000" contras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625" r="51174" b="95062"/>
                    <a:stretch/>
                  </p:blipFill>
                  <p:spPr>
                    <a:xfrm>
                      <a:off x="6863662" y="4777260"/>
                      <a:ext cx="975967" cy="32005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94" name="Group 193">
                    <a:extLst>
                      <a:ext uri="{FF2B5EF4-FFF2-40B4-BE49-F238E27FC236}">
                        <a16:creationId xmlns:a16="http://schemas.microsoft.com/office/drawing/2014/main" xmlns="" id="{E1C66E48-985A-4535-A77C-48E2EE7F0129}"/>
                      </a:ext>
                    </a:extLst>
                  </p:cNvPr>
                  <p:cNvGrpSpPr/>
                  <p:nvPr/>
                </p:nvGrpSpPr>
                <p:grpSpPr>
                  <a:xfrm>
                    <a:off x="6731904" y="3969598"/>
                    <a:ext cx="975968" cy="1344968"/>
                    <a:chOff x="6874507" y="4505668"/>
                    <a:chExt cx="975968" cy="1344968"/>
                  </a:xfrm>
                </p:grpSpPr>
                <p:pic>
                  <p:nvPicPr>
                    <p:cNvPr id="212" name="Picture 211">
                      <a:extLst>
                        <a:ext uri="{FF2B5EF4-FFF2-40B4-BE49-F238E27FC236}">
                          <a16:creationId xmlns:a16="http://schemas.microsoft.com/office/drawing/2014/main" xmlns="" id="{4F709D2D-F0EA-458C-8297-165C7DD85CB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0" b="13021" l="39258" r="62012">
                                  <a14:foregroundMark x1="57617" y1="8724" x2="57617" y2="8724"/>
                                  <a14:foregroundMark x1="55664" y1="7813" x2="55664" y2="7813"/>
                                  <a14:foregroundMark x1="55664" y1="7031" x2="55664" y2="7031"/>
                                  <a14:foregroundMark x1="55664" y1="6250" x2="55664" y2="6250"/>
                                  <a14:foregroundMark x1="55664" y1="5469" x2="55664" y2="5469"/>
                                  <a14:foregroundMark x1="55762" y1="4427" x2="55762" y2="4427"/>
                                  <a14:foregroundMark x1="55664" y1="4948" x2="55664" y2="4948"/>
                                  <a14:foregroundMark x1="55664" y1="4557" x2="55664" y2="4557"/>
                                  <a14:foregroundMark x1="55664" y1="3906" x2="55664" y2="3906"/>
                                  <a14:foregroundMark x1="55664" y1="3255" x2="55664" y2="3255"/>
                                  <a14:foregroundMark x1="55664" y1="2083" x2="55664" y2="2083"/>
                                  <a14:foregroundMark x1="55664" y1="1432" x2="55664" y2="1432"/>
                                  <a14:foregroundMark x1="58496" y1="4427" x2="58496" y2="4427"/>
                                  <a14:foregroundMark x1="56738" y1="1302" x2="56738" y2="1302"/>
                                  <a14:foregroundMark x1="56738" y1="651" x2="56738" y2="651"/>
                                  <a14:foregroundMark x1="56738" y1="260" x2="56738" y2="260"/>
                                  <a14:foregroundMark x1="56641" y1="1953" x2="56641" y2="1953"/>
                                  <a14:foregroundMark x1="56738" y1="2604" x2="56738" y2="2604"/>
                                  <a14:foregroundMark x1="56738" y1="2734" x2="56738" y2="2734"/>
                                  <a14:foregroundMark x1="55664" y1="2865" x2="55664" y2="2865"/>
                                  <a14:foregroundMark x1="55664" y1="2474" x2="55664" y2="2474"/>
                                  <a14:foregroundMark x1="55664" y1="2214" x2="55664" y2="2214"/>
                                  <a14:foregroundMark x1="42188" y1="7682" x2="42188" y2="7682"/>
                                </a14:backgroundRemoval>
                              </a14:imgEffect>
                              <a14:imgEffect>
                                <a14:brightnessContrast bright="20000" contras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625" r="51174" b="95062"/>
                    <a:stretch/>
                  </p:blipFill>
                  <p:spPr>
                    <a:xfrm>
                      <a:off x="6874508" y="4505668"/>
                      <a:ext cx="975967" cy="32005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3" name="Picture 212">
                      <a:extLst>
                        <a:ext uri="{FF2B5EF4-FFF2-40B4-BE49-F238E27FC236}">
                          <a16:creationId xmlns:a16="http://schemas.microsoft.com/office/drawing/2014/main" xmlns="" id="{B21FF774-7D3F-4731-807F-277BED2AA5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0" b="13021" l="39258" r="62012">
                                  <a14:foregroundMark x1="57617" y1="8724" x2="57617" y2="8724"/>
                                  <a14:foregroundMark x1="55664" y1="7813" x2="55664" y2="7813"/>
                                  <a14:foregroundMark x1="55664" y1="7031" x2="55664" y2="7031"/>
                                  <a14:foregroundMark x1="55664" y1="6250" x2="55664" y2="6250"/>
                                  <a14:foregroundMark x1="55664" y1="5469" x2="55664" y2="5469"/>
                                  <a14:foregroundMark x1="55762" y1="4427" x2="55762" y2="4427"/>
                                  <a14:foregroundMark x1="55664" y1="4948" x2="55664" y2="4948"/>
                                  <a14:foregroundMark x1="55664" y1="4557" x2="55664" y2="4557"/>
                                  <a14:foregroundMark x1="55664" y1="3906" x2="55664" y2="3906"/>
                                  <a14:foregroundMark x1="55664" y1="3255" x2="55664" y2="3255"/>
                                  <a14:foregroundMark x1="55664" y1="2083" x2="55664" y2="2083"/>
                                  <a14:foregroundMark x1="55664" y1="1432" x2="55664" y2="1432"/>
                                  <a14:foregroundMark x1="58496" y1="4427" x2="58496" y2="4427"/>
                                  <a14:foregroundMark x1="56738" y1="1302" x2="56738" y2="1302"/>
                                  <a14:foregroundMark x1="56738" y1="651" x2="56738" y2="651"/>
                                  <a14:foregroundMark x1="56738" y1="260" x2="56738" y2="260"/>
                                  <a14:foregroundMark x1="56641" y1="1953" x2="56641" y2="1953"/>
                                  <a14:foregroundMark x1="56738" y1="2604" x2="56738" y2="2604"/>
                                  <a14:foregroundMark x1="56738" y1="2734" x2="56738" y2="2734"/>
                                  <a14:foregroundMark x1="55664" y1="2865" x2="55664" y2="2865"/>
                                  <a14:foregroundMark x1="55664" y1="2474" x2="55664" y2="2474"/>
                                  <a14:foregroundMark x1="55664" y1="2214" x2="55664" y2="2214"/>
                                  <a14:foregroundMark x1="42188" y1="7682" x2="42188" y2="7682"/>
                                </a14:backgroundRemoval>
                              </a14:imgEffect>
                              <a14:imgEffect>
                                <a14:brightnessContrast bright="20000" contras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625" r="51174" b="86451"/>
                    <a:stretch/>
                  </p:blipFill>
                  <p:spPr>
                    <a:xfrm>
                      <a:off x="6874507" y="4972399"/>
                      <a:ext cx="975967" cy="8782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4" name="Picture 213">
                      <a:extLst>
                        <a:ext uri="{FF2B5EF4-FFF2-40B4-BE49-F238E27FC236}">
                          <a16:creationId xmlns:a16="http://schemas.microsoft.com/office/drawing/2014/main" xmlns="" id="{3C66DBE0-BF36-45E8-B9FF-885D50DA87E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0" b="13021" l="39258" r="62012">
                                  <a14:foregroundMark x1="57617" y1="8724" x2="57617" y2="8724"/>
                                  <a14:foregroundMark x1="55664" y1="7813" x2="55664" y2="7813"/>
                                  <a14:foregroundMark x1="55664" y1="7031" x2="55664" y2="7031"/>
                                  <a14:foregroundMark x1="55664" y1="6250" x2="55664" y2="6250"/>
                                  <a14:foregroundMark x1="55664" y1="5469" x2="55664" y2="5469"/>
                                  <a14:foregroundMark x1="55762" y1="4427" x2="55762" y2="4427"/>
                                  <a14:foregroundMark x1="55664" y1="4948" x2="55664" y2="4948"/>
                                  <a14:foregroundMark x1="55664" y1="4557" x2="55664" y2="4557"/>
                                  <a14:foregroundMark x1="55664" y1="3906" x2="55664" y2="3906"/>
                                  <a14:foregroundMark x1="55664" y1="3255" x2="55664" y2="3255"/>
                                  <a14:foregroundMark x1="55664" y1="2083" x2="55664" y2="2083"/>
                                  <a14:foregroundMark x1="55664" y1="1432" x2="55664" y2="1432"/>
                                  <a14:foregroundMark x1="58496" y1="4427" x2="58496" y2="4427"/>
                                  <a14:foregroundMark x1="56738" y1="1302" x2="56738" y2="1302"/>
                                  <a14:foregroundMark x1="56738" y1="651" x2="56738" y2="651"/>
                                  <a14:foregroundMark x1="56738" y1="260" x2="56738" y2="260"/>
                                  <a14:foregroundMark x1="56641" y1="1953" x2="56641" y2="1953"/>
                                  <a14:foregroundMark x1="56738" y1="2604" x2="56738" y2="2604"/>
                                  <a14:foregroundMark x1="56738" y1="2734" x2="56738" y2="2734"/>
                                  <a14:foregroundMark x1="55664" y1="2865" x2="55664" y2="2865"/>
                                  <a14:foregroundMark x1="55664" y1="2474" x2="55664" y2="2474"/>
                                  <a14:foregroundMark x1="55664" y1="2214" x2="55664" y2="2214"/>
                                  <a14:foregroundMark x1="42188" y1="7682" x2="42188" y2="7682"/>
                                </a14:backgroundRemoval>
                              </a14:imgEffect>
                              <a14:imgEffect>
                                <a14:brightnessContrast bright="20000" contras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625" r="51174" b="95062"/>
                    <a:stretch/>
                  </p:blipFill>
                  <p:spPr>
                    <a:xfrm>
                      <a:off x="6874507" y="4777260"/>
                      <a:ext cx="975967" cy="32005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95" name="Group 194">
                    <a:extLst>
                      <a:ext uri="{FF2B5EF4-FFF2-40B4-BE49-F238E27FC236}">
                        <a16:creationId xmlns:a16="http://schemas.microsoft.com/office/drawing/2014/main" xmlns="" id="{4EDF5672-A3BF-4625-AF8D-52F93EEFE108}"/>
                      </a:ext>
                    </a:extLst>
                  </p:cNvPr>
                  <p:cNvGrpSpPr/>
                  <p:nvPr/>
                </p:nvGrpSpPr>
                <p:grpSpPr>
                  <a:xfrm>
                    <a:off x="6316105" y="972985"/>
                    <a:ext cx="3071119" cy="3062478"/>
                    <a:chOff x="6223243" y="1415455"/>
                    <a:chExt cx="3071119" cy="3087623"/>
                  </a:xfrm>
                </p:grpSpPr>
                <p:grpSp>
                  <p:nvGrpSpPr>
                    <p:cNvPr id="203" name="Group 202">
                      <a:extLst>
                        <a:ext uri="{FF2B5EF4-FFF2-40B4-BE49-F238E27FC236}">
                          <a16:creationId xmlns:a16="http://schemas.microsoft.com/office/drawing/2014/main" xmlns="" id="{55403E05-4B08-4592-9E5C-667A0BBEED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3243" y="1415455"/>
                      <a:ext cx="3071119" cy="2383190"/>
                      <a:chOff x="6316957" y="1642534"/>
                      <a:chExt cx="2688264" cy="2056767"/>
                    </a:xfrm>
                  </p:grpSpPr>
                  <p:pic>
                    <p:nvPicPr>
                      <p:cNvPr id="205" name="Picture 204">
                        <a:extLst>
                          <a:ext uri="{FF2B5EF4-FFF2-40B4-BE49-F238E27FC236}">
                            <a16:creationId xmlns:a16="http://schemas.microsoft.com/office/drawing/2014/main" xmlns="" id="{6A38CFDA-7104-4324-B456-EE92AAB89C5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0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ackgroundRemoval t="0" b="100000" l="0" r="100000">
                                    <a14:foregroundMark x1="72120" y1="12893" x2="50000" y2="55702"/>
                                    <a14:foregroundMark x1="36406" y1="6116" x2="41935" y2="62149"/>
                                    <a14:foregroundMark x1="13364" y1="4628" x2="88479" y2="11736"/>
                                    <a14:foregroundMark x1="72581" y1="7438" x2="64516" y2="88430"/>
                                    <a14:foregroundMark x1="66359" y1="25620" x2="55991" y2="59339"/>
                                    <a14:foregroundMark x1="26959" y1="20496" x2="71429" y2="39669"/>
                                    <a14:foregroundMark x1="52995" y1="16033" x2="61982" y2="44959"/>
                                    <a14:foregroundMark x1="64977" y1="18678" x2="42166" y2="45620"/>
                                    <a14:foregroundMark x1="62673" y1="20661" x2="42627" y2="39669"/>
                                    <a14:foregroundMark x1="43318" y1="20661" x2="18433" y2="57521"/>
                                    <a14:foregroundMark x1="20507" y1="14380" x2="22581" y2="69917"/>
                                    <a14:foregroundMark x1="31106" y1="24628" x2="38018" y2="69587"/>
                                    <a14:foregroundMark x1="29263" y1="22975" x2="32258" y2="48926"/>
                                    <a14:foregroundMark x1="9447" y1="2810" x2="21659" y2="58512"/>
                                    <a14:foregroundMark x1="13364" y1="36033" x2="16590" y2="55041"/>
                                    <a14:foregroundMark x1="10599" y1="56198" x2="10599" y2="78347"/>
                                    <a14:foregroundMark x1="8986" y1="76860" x2="5530" y2="81488"/>
                                    <a14:foregroundMark x1="7373" y1="77521" x2="2535" y2="77521"/>
                                    <a14:foregroundMark x1="11521" y1="76694" x2="16129" y2="79504"/>
                                    <a14:foregroundMark x1="12212" y1="72727" x2="12212" y2="72727"/>
                                    <a14:foregroundMark x1="6452" y1="74380" x2="6452" y2="74380"/>
                                    <a14:foregroundMark x1="8756" y1="72562" x2="8756" y2="72562"/>
                                    <a14:foregroundMark x1="9447" y1="70744" x2="9447" y2="70744"/>
                                    <a14:foregroundMark x1="18664" y1="8926" x2="78341" y2="23802"/>
                                    <a14:foregroundMark x1="25115" y1="5124" x2="91014" y2="5785"/>
                                    <a14:foregroundMark x1="24194" y1="14380" x2="68433" y2="31405"/>
                                    <a14:foregroundMark x1="51152" y1="8430" x2="76037" y2="20000"/>
                                    <a14:foregroundMark x1="45853" y1="10909" x2="62442" y2="19008"/>
                                    <a14:foregroundMark x1="92166" y1="7769" x2="69124" y2="68926"/>
                                    <a14:foregroundMark x1="82488" y1="13223" x2="68433" y2="49587"/>
                                    <a14:foregroundMark x1="63134" y1="19174" x2="62673" y2="28264"/>
                                    <a14:foregroundMark x1="91705" y1="77355" x2="98157" y2="82645"/>
                                    <a14:foregroundMark x1="94470" y1="75868" x2="98618" y2="78017"/>
                                    <a14:foregroundMark x1="89171" y1="73058" x2="84793" y2="79669"/>
                                    <a14:foregroundMark x1="88710" y1="72562" x2="88710" y2="72562"/>
                                    <a14:foregroundMark x1="86636" y1="73388" x2="86636" y2="73388"/>
                                    <a14:foregroundMark x1="85714" y1="76033" x2="85714" y2="76033"/>
                                    <a14:foregroundMark x1="83641" y1="80000" x2="83641" y2="80000"/>
                                    <a14:foregroundMark x1="88710" y1="76694" x2="88710" y2="76694"/>
                                    <a14:foregroundMark x1="88710" y1="78347" x2="88710" y2="78347"/>
                                    <a14:foregroundMark x1="88710" y1="68926" x2="88710" y2="68926"/>
                                    <a14:foregroundMark x1="90783" y1="69917" x2="90783" y2="69917"/>
                                    <a14:foregroundMark x1="91935" y1="71901" x2="91935" y2="71901"/>
                                    <a14:foregroundMark x1="95392" y1="75702" x2="95392" y2="75702"/>
                                    <a14:foregroundMark x1="98618" y1="77355" x2="98618" y2="77355"/>
                                    <a14:foregroundMark x1="88940" y1="80661" x2="88940" y2="80661"/>
                                    <a14:foregroundMark x1="89631" y1="83636" x2="89631" y2="83636"/>
                                    <a14:foregroundMark x1="86406" y1="79669" x2="86406" y2="79669"/>
                                    <a14:foregroundMark x1="85253" y1="48430" x2="76037" y2="57851"/>
                                    <a14:foregroundMark x1="19585" y1="3967" x2="91244" y2="2975"/>
                                    <a14:foregroundMark x1="34793" y1="76860" x2="34562" y2="96033"/>
                                    <a14:foregroundMark x1="32488" y1="90413" x2="32488" y2="90413"/>
                                    <a14:foregroundMark x1="32488" y1="87603" x2="32488" y2="87603"/>
                                    <a14:foregroundMark x1="32488" y1="86446" x2="32488" y2="86446"/>
                                    <a14:foregroundMark x1="32258" y1="88926" x2="32258" y2="88926"/>
                                    <a14:foregroundMark x1="47235" y1="61322" x2="47235" y2="61322"/>
                                    <a14:foregroundMark x1="11751" y1="80826" x2="11751" y2="80826"/>
                                    <a14:foregroundMark x1="35945" y1="91405" x2="35945" y2="91405"/>
                                    <a14:foregroundMark x1="35945" y1="88430" x2="35945" y2="88430"/>
                                    <a14:foregroundMark x1="35945" y1="85785" x2="35945" y2="85785"/>
                                    <a14:foregroundMark x1="35714" y1="90909" x2="35714" y2="90909"/>
                                    <a14:foregroundMark x1="67281" y1="90413" x2="67281" y2="90413"/>
                                    <a14:foregroundMark x1="66820" y1="86942" x2="66820" y2="86942"/>
                                    <a14:foregroundMark x1="66820" y1="88430" x2="66820" y2="88430"/>
                                    <a14:foregroundMark x1="61982" y1="57521" x2="61982" y2="58512"/>
                                    <a14:foregroundMark x1="88710" y1="22479" x2="83871" y2="44298"/>
                                    <a14:backgroundMark x1="18203" y1="661" x2="18203" y2="661"/>
                                    <a14:backgroundMark x1="11982" y1="43471" x2="11982" y2="43471"/>
                                    <a14:backgroundMark x1="11751" y1="53058" x2="11751" y2="58678"/>
                                    <a14:backgroundMark x1="11290" y1="51736" x2="11982" y2="57025"/>
                                    <a14:backgroundMark x1="12442" y1="52562" x2="12212" y2="57025"/>
                                    <a14:backgroundMark x1="91475" y1="46612" x2="89401" y2="55041"/>
                                    <a14:backgroundMark x1="87788" y1="52066" x2="87788" y2="52066"/>
                                    <a14:backgroundMark x1="87788" y1="50909" x2="87788" y2="50909"/>
                                    <a14:backgroundMark x1="88479" y1="49256" x2="88479" y2="49256"/>
                                    <a14:backgroundMark x1="90323" y1="42645" x2="90783" y2="46777"/>
                                    <a14:backgroundMark x1="12212" y1="50744" x2="14055" y2="596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45115"/>
                      <a:stretch/>
                    </p:blipFill>
                    <p:spPr>
                      <a:xfrm>
                        <a:off x="6316957" y="1642534"/>
                        <a:ext cx="2688264" cy="2056767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206" name="Group 205">
                        <a:extLst>
                          <a:ext uri="{FF2B5EF4-FFF2-40B4-BE49-F238E27FC236}">
                            <a16:creationId xmlns:a16="http://schemas.microsoft.com/office/drawing/2014/main" xmlns="" id="{CDDE4B62-6C54-450D-8D7B-FD92E6D40CC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53269" y="2342603"/>
                        <a:ext cx="324397" cy="324397"/>
                        <a:chOff x="7253269" y="2342603"/>
                        <a:chExt cx="324397" cy="324397"/>
                      </a:xfrm>
                    </p:grpSpPr>
                    <p:sp>
                      <p:nvSpPr>
                        <p:cNvPr id="210" name="Oval 209">
                          <a:extLst>
                            <a:ext uri="{FF2B5EF4-FFF2-40B4-BE49-F238E27FC236}">
                              <a16:creationId xmlns:a16="http://schemas.microsoft.com/office/drawing/2014/main" xmlns="" id="{3B798360-C4F3-4E6B-96B8-882EB7A677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3269" y="2342603"/>
                          <a:ext cx="324397" cy="324397"/>
                        </a:xfrm>
                        <a:prstGeom prst="ellipse">
                          <a:avLst/>
                        </a:prstGeom>
                        <a:solidFill>
                          <a:srgbClr val="6EC0DD"/>
                        </a:solidFill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11" name="Oval 210">
                          <a:extLst>
                            <a:ext uri="{FF2B5EF4-FFF2-40B4-BE49-F238E27FC236}">
                              <a16:creationId xmlns:a16="http://schemas.microsoft.com/office/drawing/2014/main" xmlns="" id="{451742B9-AAFE-4086-B423-D780968FAB0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30800" y="2410337"/>
                          <a:ext cx="186267" cy="186267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207" name="Group 206">
                        <a:extLst>
                          <a:ext uri="{FF2B5EF4-FFF2-40B4-BE49-F238E27FC236}">
                            <a16:creationId xmlns:a16="http://schemas.microsoft.com/office/drawing/2014/main" xmlns="" id="{FE4F7FF3-3027-48A5-8802-4B75B8615D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79447" y="2342603"/>
                        <a:ext cx="324397" cy="324397"/>
                        <a:chOff x="7253269" y="2342603"/>
                        <a:chExt cx="324397" cy="324397"/>
                      </a:xfrm>
                    </p:grpSpPr>
                    <p:sp>
                      <p:nvSpPr>
                        <p:cNvPr id="208" name="Oval 207">
                          <a:extLst>
                            <a:ext uri="{FF2B5EF4-FFF2-40B4-BE49-F238E27FC236}">
                              <a16:creationId xmlns:a16="http://schemas.microsoft.com/office/drawing/2014/main" xmlns="" id="{4BA2537A-2960-4A21-834F-BA1D4B9177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3269" y="2342603"/>
                          <a:ext cx="324397" cy="324397"/>
                        </a:xfrm>
                        <a:prstGeom prst="ellipse">
                          <a:avLst/>
                        </a:prstGeom>
                        <a:solidFill>
                          <a:srgbClr val="6EC0DD"/>
                        </a:solidFill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09" name="Oval 208">
                          <a:extLst>
                            <a:ext uri="{FF2B5EF4-FFF2-40B4-BE49-F238E27FC236}">
                              <a16:creationId xmlns:a16="http://schemas.microsoft.com/office/drawing/2014/main" xmlns="" id="{9D487FB0-3D19-48F0-A7A2-9FFD4FDE46D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22333" y="2410337"/>
                          <a:ext cx="186267" cy="186267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</p:grpSp>
                <p:pic>
                  <p:nvPicPr>
                    <p:cNvPr id="204" name="Picture 203">
                      <a:extLst>
                        <a:ext uri="{FF2B5EF4-FFF2-40B4-BE49-F238E27FC236}">
                          <a16:creationId xmlns:a16="http://schemas.microsoft.com/office/drawing/2014/main" xmlns="" id="{FF4BB2A5-34F8-4EAC-AB26-C8AEC6E1B45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1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38347" b="58182" l="11060" r="90092">
                                  <a14:foregroundMark x1="85484" y1="43306" x2="77419" y2="53223"/>
                                  <a14:foregroundMark x1="71889" y1="52397" x2="34101" y2="52562"/>
                                  <a14:foregroundMark x1="40553" y1="50413" x2="13825" y2="49917"/>
                                  <a14:foregroundMark x1="20276" y1="43306" x2="20968" y2="50413"/>
                                  <a14:foregroundMark x1="44470" y1="40826" x2="44470" y2="40826"/>
                                  <a14:foregroundMark x1="59677" y1="42314" x2="59677" y2="42314"/>
                                  <a14:foregroundMark x1="60138" y1="40331" x2="37788" y2="4314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410" t="38919" b="41770"/>
                    <a:stretch/>
                  </p:blipFill>
                  <p:spPr>
                    <a:xfrm>
                      <a:off x="6599927" y="3617630"/>
                      <a:ext cx="2598769" cy="885448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xmlns="" id="{76565857-F5D3-42D0-877F-5DB5C22C0874}"/>
                      </a:ext>
                    </a:extLst>
                  </p:cNvPr>
                  <p:cNvSpPr/>
                  <p:nvPr/>
                </p:nvSpPr>
                <p:spPr>
                  <a:xfrm>
                    <a:off x="6920933" y="1039090"/>
                    <a:ext cx="1897330" cy="2149481"/>
                  </a:xfrm>
                  <a:prstGeom prst="ellipse">
                    <a:avLst/>
                  </a:prstGeom>
                  <a:solidFill>
                    <a:srgbClr val="FFFA70"/>
                  </a:solidFill>
                  <a:ln>
                    <a:solidFill>
                      <a:srgbClr val="FFFA7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xmlns="" id="{79F90B31-EB92-483C-AB59-78CAD28BC18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567833" y="1235132"/>
                    <a:ext cx="650312" cy="2149481"/>
                  </a:xfrm>
                  <a:prstGeom prst="ellipse">
                    <a:avLst/>
                  </a:prstGeom>
                  <a:solidFill>
                    <a:srgbClr val="FFFA70"/>
                  </a:solidFill>
                  <a:ln>
                    <a:solidFill>
                      <a:srgbClr val="FFFA7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xmlns="" id="{627F2498-71F4-47E4-9D05-15862D1FF45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523556" y="2536557"/>
                    <a:ext cx="700144" cy="1335099"/>
                  </a:xfrm>
                  <a:prstGeom prst="ellipse">
                    <a:avLst/>
                  </a:prstGeom>
                  <a:solidFill>
                    <a:srgbClr val="FFFA70"/>
                  </a:solidFill>
                  <a:ln>
                    <a:solidFill>
                      <a:srgbClr val="FFFA7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xmlns="" id="{83AB424A-3575-4234-AE9C-8FBD87D4E84A}"/>
                      </a:ext>
                    </a:extLst>
                  </p:cNvPr>
                  <p:cNvSpPr/>
                  <p:nvPr/>
                </p:nvSpPr>
                <p:spPr>
                  <a:xfrm rot="768486">
                    <a:off x="7348055" y="2562515"/>
                    <a:ext cx="1100155" cy="1335099"/>
                  </a:xfrm>
                  <a:prstGeom prst="ellipse">
                    <a:avLst/>
                  </a:prstGeom>
                  <a:solidFill>
                    <a:srgbClr val="FFFA70"/>
                  </a:solidFill>
                  <a:ln>
                    <a:solidFill>
                      <a:srgbClr val="FFFA7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00" name="Picture 199">
                    <a:extLst>
                      <a:ext uri="{FF2B5EF4-FFF2-40B4-BE49-F238E27FC236}">
                        <a16:creationId xmlns:a16="http://schemas.microsoft.com/office/drawing/2014/main" xmlns="" id="{9B9F9564-05AE-42B9-A52F-23231D8CB1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0" b="100000" l="0" r="100000">
                                <a14:foregroundMark x1="72120" y1="12893" x2="50000" y2="55702"/>
                                <a14:foregroundMark x1="36406" y1="6116" x2="41935" y2="62149"/>
                                <a14:foregroundMark x1="13364" y1="4628" x2="88479" y2="11736"/>
                                <a14:foregroundMark x1="72581" y1="7438" x2="64516" y2="88430"/>
                                <a14:foregroundMark x1="66359" y1="25620" x2="55991" y2="59339"/>
                                <a14:foregroundMark x1="26959" y1="20496" x2="71429" y2="39669"/>
                                <a14:foregroundMark x1="52995" y1="16033" x2="61982" y2="44959"/>
                                <a14:foregroundMark x1="64977" y1="18678" x2="42166" y2="45620"/>
                                <a14:foregroundMark x1="62673" y1="20661" x2="42627" y2="39669"/>
                                <a14:foregroundMark x1="43318" y1="20661" x2="18433" y2="57521"/>
                                <a14:foregroundMark x1="20507" y1="14380" x2="22581" y2="69917"/>
                                <a14:foregroundMark x1="31106" y1="24628" x2="38018" y2="69587"/>
                                <a14:foregroundMark x1="29263" y1="22975" x2="32258" y2="48926"/>
                                <a14:foregroundMark x1="9447" y1="2810" x2="21659" y2="58512"/>
                                <a14:foregroundMark x1="13364" y1="36033" x2="16590" y2="55041"/>
                                <a14:foregroundMark x1="14055" y1="50248" x2="11060" y2="53388"/>
                                <a14:foregroundMark x1="12212" y1="44793" x2="7604" y2="54050"/>
                                <a14:foregroundMark x1="12903" y1="44793" x2="8986" y2="47934"/>
                                <a14:foregroundMark x1="7373" y1="50909" x2="7373" y2="50909"/>
                                <a14:foregroundMark x1="10599" y1="56198" x2="10599" y2="78347"/>
                                <a14:foregroundMark x1="8986" y1="76860" x2="5530" y2="81488"/>
                                <a14:foregroundMark x1="7373" y1="77521" x2="2535" y2="77521"/>
                                <a14:foregroundMark x1="11521" y1="76694" x2="16129" y2="79504"/>
                                <a14:foregroundMark x1="12212" y1="72727" x2="12212" y2="72727"/>
                                <a14:foregroundMark x1="6452" y1="74380" x2="6452" y2="74380"/>
                                <a14:foregroundMark x1="8756" y1="72562" x2="8756" y2="72562"/>
                                <a14:foregroundMark x1="9447" y1="70744" x2="9447" y2="70744"/>
                                <a14:foregroundMark x1="18664" y1="8926" x2="78341" y2="23802"/>
                                <a14:foregroundMark x1="25115" y1="5124" x2="91014" y2="5785"/>
                                <a14:foregroundMark x1="24194" y1="14380" x2="68433" y2="31405"/>
                                <a14:foregroundMark x1="51152" y1="8430" x2="76037" y2="20000"/>
                                <a14:foregroundMark x1="45853" y1="10909" x2="62442" y2="19008"/>
                                <a14:foregroundMark x1="92166" y1="7769" x2="69124" y2="68926"/>
                                <a14:foregroundMark x1="82488" y1="13223" x2="68433" y2="49587"/>
                                <a14:foregroundMark x1="63134" y1="19174" x2="62673" y2="28264"/>
                                <a14:foregroundMark x1="89631" y1="47934" x2="90553" y2="82645"/>
                                <a14:foregroundMark x1="91705" y1="77355" x2="98157" y2="82645"/>
                                <a14:foregroundMark x1="94470" y1="75868" x2="98618" y2="78017"/>
                                <a14:foregroundMark x1="89171" y1="73058" x2="84793" y2="79669"/>
                                <a14:foregroundMark x1="88710" y1="72562" x2="88710" y2="72562"/>
                                <a14:foregroundMark x1="86636" y1="73388" x2="86636" y2="73388"/>
                                <a14:foregroundMark x1="85714" y1="76033" x2="85714" y2="76033"/>
                                <a14:foregroundMark x1="83641" y1="80000" x2="83641" y2="80000"/>
                                <a14:foregroundMark x1="88710" y1="76694" x2="88710" y2="76694"/>
                                <a14:foregroundMark x1="88710" y1="78347" x2="88710" y2="78347"/>
                                <a14:foregroundMark x1="87327" y1="55207" x2="87327" y2="55207"/>
                                <a14:foregroundMark x1="88710" y1="68926" x2="88710" y2="68926"/>
                                <a14:foregroundMark x1="93088" y1="51570" x2="93088" y2="51570"/>
                                <a14:foregroundMark x1="91244" y1="46446" x2="91244" y2="46446"/>
                                <a14:foregroundMark x1="89862" y1="44793" x2="89862" y2="44793"/>
                                <a14:foregroundMark x1="90783" y1="69917" x2="90783" y2="69917"/>
                                <a14:foregroundMark x1="91935" y1="71901" x2="91935" y2="71901"/>
                                <a14:foregroundMark x1="95392" y1="75702" x2="95392" y2="75702"/>
                                <a14:foregroundMark x1="98618" y1="77355" x2="98618" y2="77355"/>
                                <a14:foregroundMark x1="88940" y1="80661" x2="88940" y2="80661"/>
                                <a14:foregroundMark x1="89631" y1="83636" x2="89631" y2="83636"/>
                                <a14:foregroundMark x1="86406" y1="79669" x2="86406" y2="79669"/>
                                <a14:foregroundMark x1="86636" y1="23802" x2="88018" y2="53884"/>
                                <a14:foregroundMark x1="85253" y1="48430" x2="76037" y2="57851"/>
                                <a14:foregroundMark x1="19585" y1="3967" x2="91244" y2="2975"/>
                                <a14:foregroundMark x1="34793" y1="76860" x2="34562" y2="96033"/>
                                <a14:foregroundMark x1="32488" y1="90413" x2="32488" y2="90413"/>
                                <a14:foregroundMark x1="32488" y1="87603" x2="32488" y2="87603"/>
                                <a14:foregroundMark x1="32488" y1="86446" x2="32488" y2="86446"/>
                                <a14:foregroundMark x1="32258" y1="88926" x2="32258" y2="88926"/>
                                <a14:foregroundMark x1="47235" y1="61322" x2="47235" y2="61322"/>
                                <a14:foregroundMark x1="11751" y1="80826" x2="11751" y2="80826"/>
                                <a14:foregroundMark x1="35945" y1="91405" x2="35945" y2="91405"/>
                                <a14:foregroundMark x1="35945" y1="88430" x2="35945" y2="88430"/>
                                <a14:foregroundMark x1="35945" y1="85785" x2="35945" y2="85785"/>
                                <a14:foregroundMark x1="35714" y1="90909" x2="35714" y2="90909"/>
                                <a14:foregroundMark x1="67281" y1="90413" x2="67281" y2="90413"/>
                                <a14:foregroundMark x1="66820" y1="86942" x2="66820" y2="86942"/>
                                <a14:foregroundMark x1="66820" y1="88430" x2="66820" y2="88430"/>
                                <a14:foregroundMark x1="61982" y1="57521" x2="61982" y2="58512"/>
                                <a14:backgroundMark x1="18203" y1="661" x2="18203" y2="6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400" t="45579" r="66070" b="47231"/>
                  <a:stretch/>
                </p:blipFill>
                <p:spPr>
                  <a:xfrm>
                    <a:off x="7046713" y="2938075"/>
                    <a:ext cx="294466" cy="309674"/>
                  </a:xfrm>
                  <a:prstGeom prst="rect">
                    <a:avLst/>
                  </a:prstGeom>
                </p:spPr>
              </p:pic>
              <p:pic>
                <p:nvPicPr>
                  <p:cNvPr id="201" name="Picture 200">
                    <a:extLst>
                      <a:ext uri="{FF2B5EF4-FFF2-40B4-BE49-F238E27FC236}">
                        <a16:creationId xmlns:a16="http://schemas.microsoft.com/office/drawing/2014/main" xmlns="" id="{27CDFFBB-51E2-4478-BDD4-912E293881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0" b="100000" l="0" r="100000">
                                <a14:foregroundMark x1="72120" y1="12893" x2="50000" y2="55702"/>
                                <a14:foregroundMark x1="36406" y1="6116" x2="41935" y2="62149"/>
                                <a14:foregroundMark x1="13364" y1="4628" x2="88479" y2="11736"/>
                                <a14:foregroundMark x1="72581" y1="7438" x2="64516" y2="88430"/>
                                <a14:foregroundMark x1="66359" y1="25620" x2="55991" y2="59339"/>
                                <a14:foregroundMark x1="26959" y1="20496" x2="71429" y2="39669"/>
                                <a14:foregroundMark x1="52995" y1="16033" x2="61982" y2="44959"/>
                                <a14:foregroundMark x1="64977" y1="18678" x2="42166" y2="45620"/>
                                <a14:foregroundMark x1="62673" y1="20661" x2="42627" y2="39669"/>
                                <a14:foregroundMark x1="43318" y1="20661" x2="18433" y2="57521"/>
                                <a14:foregroundMark x1="20507" y1="14380" x2="22581" y2="69917"/>
                                <a14:foregroundMark x1="31106" y1="24628" x2="38018" y2="69587"/>
                                <a14:foregroundMark x1="29263" y1="22975" x2="32258" y2="48926"/>
                                <a14:foregroundMark x1="9447" y1="2810" x2="21659" y2="58512"/>
                                <a14:foregroundMark x1="13364" y1="36033" x2="16590" y2="55041"/>
                                <a14:foregroundMark x1="14055" y1="50248" x2="11060" y2="53388"/>
                                <a14:foregroundMark x1="12212" y1="44793" x2="7604" y2="54050"/>
                                <a14:foregroundMark x1="12903" y1="44793" x2="8986" y2="47934"/>
                                <a14:foregroundMark x1="7373" y1="50909" x2="7373" y2="50909"/>
                                <a14:foregroundMark x1="10599" y1="56198" x2="10599" y2="78347"/>
                                <a14:foregroundMark x1="8986" y1="76860" x2="5530" y2="81488"/>
                                <a14:foregroundMark x1="7373" y1="77521" x2="2535" y2="77521"/>
                                <a14:foregroundMark x1="11521" y1="76694" x2="16129" y2="79504"/>
                                <a14:foregroundMark x1="12212" y1="72727" x2="12212" y2="72727"/>
                                <a14:foregroundMark x1="6452" y1="74380" x2="6452" y2="74380"/>
                                <a14:foregroundMark x1="8756" y1="72562" x2="8756" y2="72562"/>
                                <a14:foregroundMark x1="9447" y1="70744" x2="9447" y2="70744"/>
                                <a14:foregroundMark x1="18664" y1="8926" x2="78341" y2="23802"/>
                                <a14:foregroundMark x1="25115" y1="5124" x2="91014" y2="5785"/>
                                <a14:foregroundMark x1="24194" y1="14380" x2="68433" y2="31405"/>
                                <a14:foregroundMark x1="51152" y1="8430" x2="76037" y2="20000"/>
                                <a14:foregroundMark x1="45853" y1="10909" x2="62442" y2="19008"/>
                                <a14:foregroundMark x1="92166" y1="7769" x2="69124" y2="68926"/>
                                <a14:foregroundMark x1="82488" y1="13223" x2="68433" y2="49587"/>
                                <a14:foregroundMark x1="63134" y1="19174" x2="62673" y2="28264"/>
                                <a14:foregroundMark x1="89631" y1="47934" x2="90553" y2="82645"/>
                                <a14:foregroundMark x1="91705" y1="77355" x2="98157" y2="82645"/>
                                <a14:foregroundMark x1="94470" y1="75868" x2="98618" y2="78017"/>
                                <a14:foregroundMark x1="89171" y1="73058" x2="84793" y2="79669"/>
                                <a14:foregroundMark x1="88710" y1="72562" x2="88710" y2="72562"/>
                                <a14:foregroundMark x1="86636" y1="73388" x2="86636" y2="73388"/>
                                <a14:foregroundMark x1="85714" y1="76033" x2="85714" y2="76033"/>
                                <a14:foregroundMark x1="83641" y1="80000" x2="83641" y2="80000"/>
                                <a14:foregroundMark x1="88710" y1="76694" x2="88710" y2="76694"/>
                                <a14:foregroundMark x1="88710" y1="78347" x2="88710" y2="78347"/>
                                <a14:foregroundMark x1="87327" y1="55207" x2="87327" y2="55207"/>
                                <a14:foregroundMark x1="88710" y1="68926" x2="88710" y2="68926"/>
                                <a14:foregroundMark x1="93088" y1="51570" x2="93088" y2="51570"/>
                                <a14:foregroundMark x1="91244" y1="46446" x2="91244" y2="46446"/>
                                <a14:foregroundMark x1="89862" y1="44793" x2="89862" y2="44793"/>
                                <a14:foregroundMark x1="90783" y1="69917" x2="90783" y2="69917"/>
                                <a14:foregroundMark x1="91935" y1="71901" x2="91935" y2="71901"/>
                                <a14:foregroundMark x1="95392" y1="75702" x2="95392" y2="75702"/>
                                <a14:foregroundMark x1="98618" y1="77355" x2="98618" y2="77355"/>
                                <a14:foregroundMark x1="88940" y1="80661" x2="88940" y2="80661"/>
                                <a14:foregroundMark x1="89631" y1="83636" x2="89631" y2="83636"/>
                                <a14:foregroundMark x1="86406" y1="79669" x2="86406" y2="79669"/>
                                <a14:foregroundMark x1="86636" y1="23802" x2="88018" y2="53884"/>
                                <a14:foregroundMark x1="85253" y1="48430" x2="76037" y2="57851"/>
                                <a14:foregroundMark x1="19585" y1="3967" x2="91244" y2="2975"/>
                                <a14:foregroundMark x1="34793" y1="76860" x2="34562" y2="96033"/>
                                <a14:foregroundMark x1="32488" y1="90413" x2="32488" y2="90413"/>
                                <a14:foregroundMark x1="32488" y1="87603" x2="32488" y2="87603"/>
                                <a14:foregroundMark x1="32488" y1="86446" x2="32488" y2="86446"/>
                                <a14:foregroundMark x1="32258" y1="88926" x2="32258" y2="88926"/>
                                <a14:foregroundMark x1="47235" y1="61322" x2="47235" y2="61322"/>
                                <a14:foregroundMark x1="11751" y1="80826" x2="11751" y2="80826"/>
                                <a14:foregroundMark x1="35945" y1="91405" x2="35945" y2="91405"/>
                                <a14:foregroundMark x1="35945" y1="88430" x2="35945" y2="88430"/>
                                <a14:foregroundMark x1="35945" y1="85785" x2="35945" y2="85785"/>
                                <a14:foregroundMark x1="35714" y1="90909" x2="35714" y2="90909"/>
                                <a14:foregroundMark x1="67281" y1="90413" x2="67281" y2="90413"/>
                                <a14:foregroundMark x1="66820" y1="86942" x2="66820" y2="86942"/>
                                <a14:foregroundMark x1="66820" y1="88430" x2="66820" y2="88430"/>
                                <a14:foregroundMark x1="61982" y1="57521" x2="61982" y2="58512"/>
                                <a14:backgroundMark x1="18203" y1="661" x2="18203" y2="6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400" t="45579" r="66070" b="47231"/>
                  <a:stretch/>
                </p:blipFill>
                <p:spPr>
                  <a:xfrm rot="19749286">
                    <a:off x="7894796" y="3267160"/>
                    <a:ext cx="216877" cy="228078"/>
                  </a:xfrm>
                  <a:prstGeom prst="rect">
                    <a:avLst/>
                  </a:prstGeom>
                </p:spPr>
              </p:pic>
              <p:pic>
                <p:nvPicPr>
                  <p:cNvPr id="202" name="Picture 201">
                    <a:extLst>
                      <a:ext uri="{FF2B5EF4-FFF2-40B4-BE49-F238E27FC236}">
                        <a16:creationId xmlns:a16="http://schemas.microsoft.com/office/drawing/2014/main" xmlns="" id="{49DC911E-FAB2-4A8C-A183-619568EC02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78033" b="97490" l="76367" r="93652">
                                <a14:foregroundMark x1="78711" y1="83473" x2="78711" y2="83473"/>
                                <a14:foregroundMark x1="78613" y1="83473" x2="78613" y2="83473"/>
                                <a14:foregroundMark x1="78613" y1="83996" x2="78613" y2="83996"/>
                                <a14:foregroundMark x1="78711" y1="82741" x2="78711" y2="82741"/>
                                <a14:foregroundMark x1="89551" y1="87134" x2="89551" y2="87134"/>
                                <a14:foregroundMark x1="92773" y1="83473" x2="92773" y2="83473"/>
                                <a14:foregroundMark x1="83691" y1="92259" x2="83691" y2="92259"/>
                                <a14:foregroundMark x1="79688" y1="91946" x2="79688" y2="91946"/>
                                <a14:foregroundMark x1="80078" y1="91946" x2="80078" y2="91946"/>
                                <a14:foregroundMark x1="84668" y1="94561" x2="84668" y2="94561"/>
                                <a14:foregroundMark x1="85254" y1="94561" x2="85254" y2="94561"/>
                                <a14:foregroundMark x1="84277" y1="94561" x2="84277" y2="94561"/>
                                <a14:foregroundMark x1="83691" y1="94770" x2="83691" y2="94770"/>
                                <a14:foregroundMark x1="83301" y1="94665" x2="83301" y2="94665"/>
                                <a14:foregroundMark x1="82910" y1="94665" x2="82910" y2="94665"/>
                                <a14:foregroundMark x1="82617" y1="94456" x2="82617" y2="94456"/>
                                <a14:foregroundMark x1="82422" y1="94456" x2="82422" y2="94456"/>
                                <a14:foregroundMark x1="85352" y1="94561" x2="85352" y2="94561"/>
                                <a14:foregroundMark x1="85840" y1="94561" x2="85840" y2="94561"/>
                                <a14:foregroundMark x1="86426" y1="94665" x2="86426" y2="94665"/>
                                <a14:foregroundMark x1="86719" y1="94665" x2="86719" y2="94665"/>
                                <a14:foregroundMark x1="87109" y1="94665" x2="87109" y2="94665"/>
                                <a14:foregroundMark x1="87598" y1="94665" x2="87598" y2="94665"/>
                                <a14:foregroundMark x1="87988" y1="94247" x2="87988" y2="94247"/>
                                <a14:foregroundMark x1="88086" y1="94038" x2="88086" y2="94038"/>
                                <a14:foregroundMark x1="85352" y1="92469" x2="85352" y2="92469"/>
                                <a14:foregroundMark x1="88867" y1="87238" x2="88867" y2="87238"/>
                                <a14:foregroundMark x1="89160" y1="87238" x2="89160" y2="87238"/>
                                <a14:foregroundMark x1="84570" y1="91423" x2="84570" y2="91423"/>
                                <a14:foregroundMark x1="80469" y1="91841" x2="86230" y2="91213"/>
                                <a14:foregroundMark x1="86523" y1="91423" x2="88477" y2="91423"/>
                                <a14:foregroundMark x1="84668" y1="84623" x2="85059" y2="86820"/>
                                <a14:foregroundMark x1="84863" y1="86820" x2="85156" y2="88389"/>
                                <a14:foregroundMark x1="84863" y1="86820" x2="85059" y2="87866"/>
                                <a14:foregroundMark x1="86523" y1="85460" x2="85938" y2="88285"/>
                                <a14:foregroundMark x1="80078" y1="86925" x2="82031" y2="87448"/>
                                <a14:backgroundMark x1="85742" y1="84414" x2="85938" y2="8849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4298" t="75624" r="4403"/>
                  <a:stretch/>
                </p:blipFill>
                <p:spPr>
                  <a:xfrm>
                    <a:off x="6577262" y="1087430"/>
                    <a:ext cx="2517728" cy="2690122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BECDD452-9EC1-40E8-A09E-79F3C7AF4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/>
                      </a14:imgEffect>
                      <a14:imgEffect>
                        <a14:colorTemperature colorTemp="112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57400" y="424207"/>
              <a:ext cx="3684851" cy="245460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1BD5F38F-753C-4366-B437-575D8C3E4D6D}"/>
              </a:ext>
            </a:extLst>
          </p:cNvPr>
          <p:cNvGrpSpPr/>
          <p:nvPr/>
        </p:nvGrpSpPr>
        <p:grpSpPr>
          <a:xfrm>
            <a:off x="5600658" y="1017288"/>
            <a:ext cx="1049803" cy="832103"/>
            <a:chOff x="6179190" y="1110610"/>
            <a:chExt cx="823753" cy="55072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336CFF09-5A43-47CA-A628-27E2AB783ABE}"/>
                </a:ext>
              </a:extLst>
            </p:cNvPr>
            <p:cNvGrpSpPr/>
            <p:nvPr/>
          </p:nvGrpSpPr>
          <p:grpSpPr>
            <a:xfrm rot="3508897">
              <a:off x="6315705" y="974095"/>
              <a:ext cx="550724" cy="823753"/>
              <a:chOff x="4488888" y="412411"/>
              <a:chExt cx="806584" cy="117920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xmlns="" id="{08E49F84-337B-4BAB-8EB4-069AAF7292DA}"/>
                  </a:ext>
                </a:extLst>
              </p:cNvPr>
              <p:cNvGrpSpPr/>
              <p:nvPr/>
            </p:nvGrpSpPr>
            <p:grpSpPr>
              <a:xfrm>
                <a:off x="4488888" y="412411"/>
                <a:ext cx="806584" cy="1179200"/>
                <a:chOff x="4488888" y="412411"/>
                <a:chExt cx="806584" cy="1179200"/>
              </a:xfrm>
            </p:grpSpPr>
            <p:pic>
              <p:nvPicPr>
                <p:cNvPr id="225" name="Picture 224">
                  <a:extLst>
                    <a:ext uri="{FF2B5EF4-FFF2-40B4-BE49-F238E27FC236}">
                      <a16:creationId xmlns:a16="http://schemas.microsoft.com/office/drawing/2014/main" xmlns="" id="{F65BA0AD-63E4-4F38-8132-73137AA022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 cstate="print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ackgroundRemoval t="9911" b="89941" l="10000" r="70976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055" r="46279" b="49186"/>
                <a:stretch/>
              </p:blipFill>
              <p:spPr>
                <a:xfrm>
                  <a:off x="4488888" y="412411"/>
                  <a:ext cx="778813" cy="1179200"/>
                </a:xfrm>
                <a:prstGeom prst="rect">
                  <a:avLst/>
                </a:prstGeom>
              </p:spPr>
            </p:pic>
            <p:pic>
              <p:nvPicPr>
                <p:cNvPr id="226" name="Picture 225">
                  <a:extLst>
                    <a:ext uri="{FF2B5EF4-FFF2-40B4-BE49-F238E27FC236}">
                      <a16:creationId xmlns:a16="http://schemas.microsoft.com/office/drawing/2014/main" xmlns="" id="{99B8821C-7D47-4D56-A7CE-891A40189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 cstate="print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ackgroundRemoval t="9911" b="89941" l="10000" r="70976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823" t="13169" r="44083" b="58775"/>
                <a:stretch/>
              </p:blipFill>
              <p:spPr>
                <a:xfrm rot="17898447">
                  <a:off x="4588599" y="594443"/>
                  <a:ext cx="762669" cy="651076"/>
                </a:xfrm>
                <a:prstGeom prst="rect">
                  <a:avLst/>
                </a:prstGeom>
              </p:spPr>
            </p:pic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xmlns="" id="{D633CD07-2511-438F-A3E1-B85A955C87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 cstate="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701" t="21633" r="13133" b="55057"/>
              <a:stretch/>
            </p:blipFill>
            <p:spPr>
              <a:xfrm>
                <a:off x="4715726" y="714473"/>
                <a:ext cx="511368" cy="540916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84D6A552-8EDA-4C29-9C62-03C721A311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9763" b="89941" l="51951" r="5963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08" t="15035" r="37669" b="65664"/>
            <a:stretch/>
          </p:blipFill>
          <p:spPr>
            <a:xfrm rot="2668451" flipH="1">
              <a:off x="6504452" y="1136877"/>
              <a:ext cx="358640" cy="459346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4FCEA2E6-D254-4F2E-B0D9-DB83DF9E75BD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9967" b="100000" l="0" r="89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1981">
            <a:off x="5270094" y="299376"/>
            <a:ext cx="1837947" cy="1005778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xmlns="" id="{229EF5C8-7879-4C7B-B6FD-DD85EDFFD86A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9967" b="100000" l="0" r="89942">
                        <a14:foregroundMark x1="23985" y1="52124" x2="23985" y2="52124"/>
                        <a14:backgroundMark x1="24758" y1="78105" x2="24758" y2="7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954"/>
          <a:stretch/>
        </p:blipFill>
        <p:spPr>
          <a:xfrm rot="21418612">
            <a:off x="5879930" y="1802906"/>
            <a:ext cx="1021654" cy="1163619"/>
          </a:xfrm>
          <a:prstGeom prst="rect">
            <a:avLst/>
          </a:prstGeom>
        </p:spPr>
      </p:pic>
      <p:pic>
        <p:nvPicPr>
          <p:cNvPr id="238" name="Picture 237">
            <a:extLst>
              <a:ext uri="{FF2B5EF4-FFF2-40B4-BE49-F238E27FC236}">
                <a16:creationId xmlns:a16="http://schemas.microsoft.com/office/drawing/2014/main" xmlns="" id="{5FFB973F-071B-4281-BE65-1FFD1EE29D9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98254" l="0" r="100000">
                        <a14:backgroundMark x1="85119" y1="59139" x2="85119" y2="59139"/>
                        <a14:backgroundMark x1="77143" y1="57509" x2="91667" y2="63795"/>
                        <a14:backgroundMark x1="82619" y1="52386" x2="98810" y2="75437"/>
                        <a14:backgroundMark x1="81667" y1="49243" x2="76310" y2="58556"/>
                        <a14:backgroundMark x1="75833" y1="52503" x2="74167" y2="63562"/>
                        <a14:backgroundMark x1="36905" y1="65425" x2="41548" y2="64726"/>
                        <a14:backgroundMark x1="51548" y1="17229" x2="61905" y2="18976"/>
                        <a14:backgroundMark x1="52381" y1="9895" x2="75833" y2="12922"/>
                        <a14:backgroundMark x1="70357" y1="29686" x2="56310" y2="13853"/>
                        <a14:backgroundMark x1="68690" y1="31898" x2="48810" y2="17695"/>
                        <a14:backgroundMark x1="26071" y1="81490" x2="26071" y2="81490"/>
                        <a14:backgroundMark x1="30000" y1="74971" x2="30000" y2="74971"/>
                        <a14:backgroundMark x1="21190" y1="93015" x2="21190" y2="93015"/>
                        <a14:backgroundMark x1="23571" y1="83469" x2="26905" y2="94296"/>
                        <a14:backgroundMark x1="10833" y1="86380" x2="28571" y2="86962"/>
                        <a14:backgroundMark x1="33214" y1="64144" x2="27500" y2="69383"/>
                        <a14:backgroundMark x1="20119" y1="75320" x2="42381" y2="69849"/>
                        <a14:backgroundMark x1="7143" y1="91269" x2="27857" y2="93015"/>
                        <a14:backgroundMark x1="31667" y1="61234" x2="40119" y2="69034"/>
                        <a14:backgroundMark x1="30952" y1="63446" x2="42143" y2="71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74800" flipH="1">
            <a:off x="7214378" y="1649189"/>
            <a:ext cx="755402" cy="772489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xmlns="" id="{DB8A2D0E-9E31-4D7A-A172-EB080F1311A6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9967" b="100000" l="0" r="89942">
                        <a14:foregroundMark x1="79304" y1="46405" x2="79304" y2="46405"/>
                        <a14:foregroundMark x1="82979" y1="58170" x2="82979" y2="58170"/>
                        <a14:backgroundMark x1="16054" y1="80065" x2="16054" y2="80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667"/>
          <a:stretch/>
        </p:blipFill>
        <p:spPr>
          <a:xfrm rot="20171981">
            <a:off x="4452950" y="1615189"/>
            <a:ext cx="1000624" cy="1181807"/>
          </a:xfrm>
          <a:prstGeom prst="rect">
            <a:avLst/>
          </a:prstGeom>
        </p:spPr>
      </p:pic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" t="8904" r="16705" b="2128"/>
          <a:stretch/>
        </p:blipFill>
        <p:spPr>
          <a:xfrm>
            <a:off x="7010400" y="4629150"/>
            <a:ext cx="990600" cy="11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96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SpongeBob SquarePants (character) - Wikipedia">
            <a:extLst>
              <a:ext uri="{FF2B5EF4-FFF2-40B4-BE49-F238E27FC236}">
                <a16:creationId xmlns:a16="http://schemas.microsoft.com/office/drawing/2014/main" xmlns="" id="{56BCA40F-8485-40AC-8F95-D3BDA863A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42" y="2644137"/>
            <a:ext cx="3325499" cy="332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193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C59EF93-575A-4692-8756-0948F9F1B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30" b="100000" l="9986" r="8994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6400" y="2071195"/>
            <a:ext cx="4918710" cy="373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24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17968F27-20AA-4071-BCCB-DA145E7D62A9}"/>
              </a:ext>
            </a:extLst>
          </p:cNvPr>
          <p:cNvGrpSpPr/>
          <p:nvPr/>
        </p:nvGrpSpPr>
        <p:grpSpPr>
          <a:xfrm>
            <a:off x="6198423" y="1140918"/>
            <a:ext cx="3114910" cy="4342213"/>
            <a:chOff x="6316957" y="1642533"/>
            <a:chExt cx="2688264" cy="3747465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xmlns="" id="{B7F8AAF5-DD93-4260-B0E1-276F30AA8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72120" y1="12893" x2="50000" y2="55702"/>
                          <a14:foregroundMark x1="36406" y1="6116" x2="41935" y2="62149"/>
                          <a14:foregroundMark x1="13364" y1="4628" x2="88479" y2="11736"/>
                          <a14:foregroundMark x1="72581" y1="7438" x2="64516" y2="88430"/>
                          <a14:foregroundMark x1="66359" y1="25620" x2="55991" y2="59339"/>
                          <a14:foregroundMark x1="26959" y1="20496" x2="71429" y2="39669"/>
                          <a14:foregroundMark x1="52995" y1="16033" x2="61982" y2="44959"/>
                          <a14:foregroundMark x1="64977" y1="18678" x2="42166" y2="45620"/>
                          <a14:foregroundMark x1="62673" y1="20661" x2="42627" y2="39669"/>
                          <a14:foregroundMark x1="43318" y1="20661" x2="18433" y2="57521"/>
                          <a14:foregroundMark x1="20507" y1="14380" x2="22581" y2="69917"/>
                          <a14:foregroundMark x1="31106" y1="24628" x2="38018" y2="69587"/>
                          <a14:foregroundMark x1="29263" y1="22975" x2="32258" y2="48926"/>
                          <a14:foregroundMark x1="9447" y1="2810" x2="21659" y2="58512"/>
                          <a14:foregroundMark x1="13364" y1="36033" x2="16590" y2="55041"/>
                          <a14:foregroundMark x1="14055" y1="50248" x2="11060" y2="53388"/>
                          <a14:foregroundMark x1="12212" y1="44793" x2="7604" y2="54050"/>
                          <a14:foregroundMark x1="12903" y1="44793" x2="8986" y2="47934"/>
                          <a14:foregroundMark x1="7373" y1="50909" x2="7373" y2="50909"/>
                          <a14:foregroundMark x1="10599" y1="56198" x2="10599" y2="78347"/>
                          <a14:foregroundMark x1="8986" y1="76860" x2="5530" y2="81488"/>
                          <a14:foregroundMark x1="7373" y1="77521" x2="2535" y2="77521"/>
                          <a14:foregroundMark x1="11521" y1="76694" x2="16129" y2="79504"/>
                          <a14:foregroundMark x1="12212" y1="72727" x2="12212" y2="72727"/>
                          <a14:foregroundMark x1="6452" y1="74380" x2="6452" y2="74380"/>
                          <a14:foregroundMark x1="8756" y1="72562" x2="8756" y2="72562"/>
                          <a14:foregroundMark x1="9447" y1="70744" x2="9447" y2="70744"/>
                          <a14:foregroundMark x1="18664" y1="8926" x2="78341" y2="23802"/>
                          <a14:foregroundMark x1="25115" y1="5124" x2="91014" y2="5785"/>
                          <a14:foregroundMark x1="24194" y1="14380" x2="68433" y2="31405"/>
                          <a14:foregroundMark x1="51152" y1="8430" x2="76037" y2="20000"/>
                          <a14:foregroundMark x1="45853" y1="10909" x2="62442" y2="19008"/>
                          <a14:foregroundMark x1="92166" y1="7769" x2="69124" y2="68926"/>
                          <a14:foregroundMark x1="82488" y1="13223" x2="68433" y2="49587"/>
                          <a14:foregroundMark x1="63134" y1="19174" x2="62673" y2="28264"/>
                          <a14:foregroundMark x1="89631" y1="47934" x2="90553" y2="82645"/>
                          <a14:foregroundMark x1="91705" y1="77355" x2="98157" y2="82645"/>
                          <a14:foregroundMark x1="94470" y1="75868" x2="98618" y2="78017"/>
                          <a14:foregroundMark x1="89171" y1="73058" x2="84793" y2="79669"/>
                          <a14:foregroundMark x1="88710" y1="72562" x2="88710" y2="72562"/>
                          <a14:foregroundMark x1="86636" y1="73388" x2="86636" y2="73388"/>
                          <a14:foregroundMark x1="85714" y1="76033" x2="85714" y2="76033"/>
                          <a14:foregroundMark x1="83641" y1="80000" x2="83641" y2="80000"/>
                          <a14:foregroundMark x1="88710" y1="76694" x2="88710" y2="76694"/>
                          <a14:foregroundMark x1="88710" y1="78347" x2="88710" y2="78347"/>
                          <a14:foregroundMark x1="87327" y1="55207" x2="87327" y2="55207"/>
                          <a14:foregroundMark x1="88710" y1="68926" x2="88710" y2="68926"/>
                          <a14:foregroundMark x1="93088" y1="51570" x2="93088" y2="51570"/>
                          <a14:foregroundMark x1="91244" y1="46446" x2="91244" y2="46446"/>
                          <a14:foregroundMark x1="89862" y1="44793" x2="89862" y2="44793"/>
                          <a14:foregroundMark x1="90783" y1="69917" x2="90783" y2="69917"/>
                          <a14:foregroundMark x1="91935" y1="71901" x2="91935" y2="71901"/>
                          <a14:foregroundMark x1="95392" y1="75702" x2="95392" y2="75702"/>
                          <a14:foregroundMark x1="98618" y1="77355" x2="98618" y2="77355"/>
                          <a14:foregroundMark x1="88940" y1="80661" x2="88940" y2="80661"/>
                          <a14:foregroundMark x1="89631" y1="83636" x2="89631" y2="83636"/>
                          <a14:foregroundMark x1="86406" y1="79669" x2="86406" y2="79669"/>
                          <a14:foregroundMark x1="86636" y1="23802" x2="88018" y2="53884"/>
                          <a14:foregroundMark x1="85253" y1="48430" x2="76037" y2="57851"/>
                          <a14:foregroundMark x1="19585" y1="3967" x2="91244" y2="2975"/>
                          <a14:foregroundMark x1="34793" y1="76860" x2="34562" y2="96033"/>
                          <a14:foregroundMark x1="32488" y1="90413" x2="32488" y2="90413"/>
                          <a14:foregroundMark x1="32488" y1="87603" x2="32488" y2="87603"/>
                          <a14:foregroundMark x1="32488" y1="86446" x2="32488" y2="86446"/>
                          <a14:foregroundMark x1="32258" y1="88926" x2="32258" y2="88926"/>
                          <a14:foregroundMark x1="47235" y1="61322" x2="47235" y2="61322"/>
                          <a14:foregroundMark x1="11751" y1="80826" x2="11751" y2="80826"/>
                          <a14:foregroundMark x1="35945" y1="91405" x2="35945" y2="91405"/>
                          <a14:foregroundMark x1="35945" y1="88430" x2="35945" y2="88430"/>
                          <a14:foregroundMark x1="35945" y1="85785" x2="35945" y2="85785"/>
                          <a14:foregroundMark x1="35714" y1="90909" x2="35714" y2="90909"/>
                          <a14:foregroundMark x1="67281" y1="90413" x2="67281" y2="90413"/>
                          <a14:foregroundMark x1="66820" y1="86942" x2="66820" y2="86942"/>
                          <a14:foregroundMark x1="66820" y1="88430" x2="66820" y2="88430"/>
                          <a14:foregroundMark x1="61982" y1="57521" x2="61982" y2="58512"/>
                          <a14:backgroundMark x1="18203" y1="661" x2="18203" y2="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957" y="1642533"/>
              <a:ext cx="2688264" cy="3747465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xmlns="" id="{65E085E8-725D-4244-B5A5-1F489D3AAC85}"/>
                </a:ext>
              </a:extLst>
            </p:cNvPr>
            <p:cNvGrpSpPr/>
            <p:nvPr/>
          </p:nvGrpSpPr>
          <p:grpSpPr>
            <a:xfrm>
              <a:off x="7253269" y="2342603"/>
              <a:ext cx="324397" cy="324397"/>
              <a:chOff x="7253269" y="2342603"/>
              <a:chExt cx="324397" cy="324397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xmlns="" id="{1951F9FC-ED5D-4F51-90C6-35120964862B}"/>
                  </a:ext>
                </a:extLst>
              </p:cNvPr>
              <p:cNvSpPr/>
              <p:nvPr/>
            </p:nvSpPr>
            <p:spPr>
              <a:xfrm>
                <a:off x="7253269" y="2342603"/>
                <a:ext cx="324397" cy="324397"/>
              </a:xfrm>
              <a:prstGeom prst="ellipse">
                <a:avLst/>
              </a:prstGeom>
              <a:solidFill>
                <a:srgbClr val="6EC0DD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xmlns="" id="{E843D823-B59D-4058-88F4-8675A7C1353D}"/>
                  </a:ext>
                </a:extLst>
              </p:cNvPr>
              <p:cNvSpPr/>
              <p:nvPr/>
            </p:nvSpPr>
            <p:spPr>
              <a:xfrm>
                <a:off x="7330800" y="2410337"/>
                <a:ext cx="186267" cy="1862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xmlns="" id="{04712E16-8641-4EC1-8F50-28D3D0FFB668}"/>
                </a:ext>
              </a:extLst>
            </p:cNvPr>
            <p:cNvGrpSpPr/>
            <p:nvPr/>
          </p:nvGrpSpPr>
          <p:grpSpPr>
            <a:xfrm>
              <a:off x="7779447" y="2342603"/>
              <a:ext cx="324397" cy="324397"/>
              <a:chOff x="7253269" y="2342603"/>
              <a:chExt cx="324397" cy="324397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xmlns="" id="{A69BC8EA-6B99-4C5A-B29F-5AEA42315271}"/>
                  </a:ext>
                </a:extLst>
              </p:cNvPr>
              <p:cNvSpPr/>
              <p:nvPr/>
            </p:nvSpPr>
            <p:spPr>
              <a:xfrm>
                <a:off x="7253269" y="2342603"/>
                <a:ext cx="324397" cy="324397"/>
              </a:xfrm>
              <a:prstGeom prst="ellipse">
                <a:avLst/>
              </a:prstGeom>
              <a:solidFill>
                <a:srgbClr val="6EC0DD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xmlns="" id="{B17607E1-BF66-4D6F-BE6A-FE7288398C9E}"/>
                  </a:ext>
                </a:extLst>
              </p:cNvPr>
              <p:cNvSpPr/>
              <p:nvPr/>
            </p:nvSpPr>
            <p:spPr>
              <a:xfrm>
                <a:off x="7322333" y="2410337"/>
                <a:ext cx="186267" cy="1862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070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55BBC8F1-2B96-49BF-A9E2-870524F5E783}"/>
              </a:ext>
            </a:extLst>
          </p:cNvPr>
          <p:cNvGrpSpPr/>
          <p:nvPr/>
        </p:nvGrpSpPr>
        <p:grpSpPr>
          <a:xfrm>
            <a:off x="5340385" y="76201"/>
            <a:ext cx="6284347" cy="4646326"/>
            <a:chOff x="5340864" y="2174033"/>
            <a:chExt cx="3607195" cy="272629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2FB01F04-A2A7-4896-94C7-7EED44925F5C}"/>
                </a:ext>
              </a:extLst>
            </p:cNvPr>
            <p:cNvGrpSpPr/>
            <p:nvPr/>
          </p:nvGrpSpPr>
          <p:grpSpPr>
            <a:xfrm>
              <a:off x="5340864" y="2174033"/>
              <a:ext cx="3607195" cy="2726294"/>
              <a:chOff x="403946" y="-289249"/>
              <a:chExt cx="6780627" cy="503683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xmlns="" id="{20EAD307-1895-4539-BF8C-6729F91A8F78}"/>
                  </a:ext>
                </a:extLst>
              </p:cNvPr>
              <p:cNvGrpSpPr/>
              <p:nvPr/>
            </p:nvGrpSpPr>
            <p:grpSpPr>
              <a:xfrm>
                <a:off x="403946" y="-289249"/>
                <a:ext cx="6780627" cy="5036835"/>
                <a:chOff x="877079" y="959066"/>
                <a:chExt cx="6148872" cy="4646943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xmlns="" id="{2B676D5E-5159-4512-B934-DC1EFAACBD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2422" b="72656" l="4395" r="40625">
                              <a14:foregroundMark x1="19043" y1="43359" x2="19043" y2="43359"/>
                              <a14:foregroundMark x1="16992" y1="39453" x2="16992" y2="39453"/>
                              <a14:foregroundMark x1="23047" y1="40039" x2="23047" y2="40039"/>
                              <a14:foregroundMark x1="20508" y1="49023" x2="20508" y2="49023"/>
                              <a14:foregroundMark x1="17871" y1="49805" x2="17871" y2="49805"/>
                              <a14:foregroundMark x1="18750" y1="49805" x2="18750" y2="49805"/>
                              <a14:foregroundMark x1="22949" y1="72656" x2="22949" y2="72656"/>
                              <a14:foregroundMark x1="21484" y1="43750" x2="21484" y2="43750"/>
                              <a14:foregroundMark x1="21777" y1="42578" x2="21777" y2="42578"/>
                              <a14:foregroundMark x1="16895" y1="55859" x2="16895" y2="55859"/>
                              <a14:foregroundMark x1="17090" y1="58398" x2="17090" y2="58398"/>
                              <a14:foregroundMark x1="17285" y1="57227" x2="17285" y2="57227"/>
                              <a14:foregroundMark x1="23535" y1="57031" x2="23535" y2="57031"/>
                              <a14:foregroundMark x1="23926" y1="33203" x2="23926" y2="33203"/>
                              <a14:foregroundMark x1="23438" y1="33203" x2="23438" y2="33203"/>
                              <a14:foregroundMark x1="14063" y1="57227" x2="14063" y2="57227"/>
                              <a14:foregroundMark x1="13770" y1="56445" x2="13770" y2="56445"/>
                              <a14:foregroundMark x1="13965" y1="55664" x2="13965" y2="55664"/>
                              <a14:foregroundMark x1="18555" y1="43555" x2="18555" y2="43555"/>
                              <a14:foregroundMark x1="17969" y1="69336" x2="17969" y2="69336"/>
                              <a14:foregroundMark x1="17969" y1="68555" x2="17969" y2="68555"/>
                              <a14:foregroundMark x1="17969" y1="67578" x2="17969" y2="67578"/>
                              <a14:foregroundMark x1="17383" y1="66211" x2="17383" y2="66211"/>
                              <a14:foregroundMark x1="16309" y1="33203" x2="16309" y2="33203"/>
                              <a14:foregroundMark x1="16113" y1="33203" x2="16113" y2="33203"/>
                              <a14:foregroundMark x1="16699" y1="33203" x2="16699" y2="33203"/>
                              <a14:foregroundMark x1="16309" y1="32617" x2="16309" y2="32617"/>
                              <a14:foregroundMark x1="23828" y1="32813" x2="23828" y2="32813"/>
                              <a14:foregroundMark x1="15723" y1="71484" x2="15723" y2="71484"/>
                              <a14:foregroundMark x1="15820" y1="71094" x2="15820" y2="71094"/>
                              <a14:foregroundMark x1="16016" y1="70508" x2="16016" y2="70508"/>
                              <a14:foregroundMark x1="16211" y1="70508" x2="16211" y2="70508"/>
                              <a14:foregroundMark x1="23242" y1="33398" x2="23242" y2="33398"/>
                              <a14:foregroundMark x1="23438" y1="33008" x2="23438" y2="33008"/>
                              <a14:foregroundMark x1="24023" y1="33008" x2="24023" y2="33008"/>
                              <a14:foregroundMark x1="16895" y1="33203" x2="16895" y2="33203"/>
                              <a14:foregroundMark x1="16699" y1="32422" x2="16699" y2="32422"/>
                              <a14:foregroundMark x1="16113" y1="32813" x2="16113" y2="32813"/>
                              <a14:foregroundMark x1="18457" y1="33008" x2="18457" y2="33008"/>
                              <a14:foregroundMark x1="18359" y1="32422" x2="18359" y2="32422"/>
                              <a14:foregroundMark x1="18750" y1="33203" x2="18750" y2="33203"/>
                              <a14:foregroundMark x1="18652" y1="32617" x2="18652" y2="32617"/>
                              <a14:foregroundMark x1="21191" y1="33203" x2="21191" y2="33203"/>
                              <a14:foregroundMark x1="20801" y1="32422" x2="20801" y2="32422"/>
                              <a14:foregroundMark x1="20898" y1="32422" x2="20898" y2="32422"/>
                              <a14:foregroundMark x1="23242" y1="32422" x2="23242" y2="32422"/>
                              <a14:foregroundMark x1="23926" y1="33008" x2="23926" y2="33008"/>
                              <a14:foregroundMark x1="17480" y1="65234" x2="17480" y2="65234"/>
                              <a14:foregroundMark x1="21387" y1="68555" x2="21387" y2="68555"/>
                              <a14:foregroundMark x1="21387" y1="67773" x2="21387" y2="67773"/>
                              <a14:foregroundMark x1="21387" y1="66992" x2="21387" y2="66992"/>
                              <a14:foregroundMark x1="21387" y1="64844" x2="21387" y2="64844"/>
                              <a14:foregroundMark x1="22363" y1="42383" x2="22363" y2="42383"/>
                              <a14:foregroundMark x1="25488" y1="55469" x2="25488" y2="55469"/>
                              <a14:foregroundMark x1="25586" y1="55664" x2="25586" y2="55664"/>
                              <a14:foregroundMark x1="17383" y1="68945" x2="17383" y2="68945"/>
                              <a14:foregroundMark x1="14063" y1="32617" x2="14063" y2="32617"/>
                              <a14:foregroundMark x1="13867" y1="32617" x2="13867" y2="3261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333" r="70366" b="26875"/>
                <a:stretch/>
              </p:blipFill>
              <p:spPr>
                <a:xfrm>
                  <a:off x="877079" y="959066"/>
                  <a:ext cx="6148872" cy="4646943"/>
                </a:xfrm>
                <a:prstGeom prst="rect">
                  <a:avLst/>
                </a:prstGeom>
              </p:spPr>
            </p:pic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xmlns="" id="{3E41E444-D7D0-41A7-9419-0FCE06A7E02B}"/>
                    </a:ext>
                  </a:extLst>
                </p:cNvPr>
                <p:cNvSpPr/>
                <p:nvPr/>
              </p:nvSpPr>
              <p:spPr>
                <a:xfrm rot="21177066">
                  <a:off x="5545820" y="5225835"/>
                  <a:ext cx="257496" cy="33998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xmlns="" id="{E788520C-F84B-41B3-9EDA-146069D15433}"/>
                    </a:ext>
                  </a:extLst>
                </p:cNvPr>
                <p:cNvSpPr/>
                <p:nvPr/>
              </p:nvSpPr>
              <p:spPr>
                <a:xfrm rot="422934" flipH="1">
                  <a:off x="4147781" y="5225834"/>
                  <a:ext cx="257496" cy="33998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E00A1A61-CEEA-43A9-9F86-18C51089134D}"/>
                  </a:ext>
                </a:extLst>
              </p:cNvPr>
              <p:cNvSpPr/>
              <p:nvPr/>
            </p:nvSpPr>
            <p:spPr>
              <a:xfrm rot="833949">
                <a:off x="4011716" y="4342118"/>
                <a:ext cx="201081" cy="19427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1D9C6C61-B1C0-4287-8AA9-0BACE7D39296}"/>
                </a:ext>
              </a:extLst>
            </p:cNvPr>
            <p:cNvSpPr/>
            <p:nvPr/>
          </p:nvSpPr>
          <p:spPr>
            <a:xfrm rot="833949">
              <a:off x="8121674" y="4693299"/>
              <a:ext cx="106972" cy="105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CFD717CF-1F69-494C-B601-321C6237C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01" y="750191"/>
            <a:ext cx="4130675" cy="5761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9F54BC9E-EDE2-4C1D-994D-B878252FB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346604"/>
            <a:ext cx="4208949" cy="58673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FED7561C-8B24-4BF2-94F7-1E20AD6A8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920611"/>
            <a:ext cx="8686800" cy="6515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412D4BAF-7BA5-4F77-965C-92727134F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677" y="1081439"/>
            <a:ext cx="4767307" cy="45130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ECAAF804-B737-493E-A699-970FCBF979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93" y="544607"/>
            <a:ext cx="7345808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81DF4084-D9EB-4265-ADB2-85AF77D9A7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360" y="4691082"/>
            <a:ext cx="4242809" cy="23571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CFF9C005-01BA-44A9-8B3D-D3EF377438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-1285569"/>
            <a:ext cx="10293433" cy="68580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C63AD912-DB68-4A15-88CD-3B9BFD06E807}"/>
              </a:ext>
            </a:extLst>
          </p:cNvPr>
          <p:cNvGrpSpPr/>
          <p:nvPr/>
        </p:nvGrpSpPr>
        <p:grpSpPr>
          <a:xfrm>
            <a:off x="10535868" y="2610898"/>
            <a:ext cx="1776146" cy="1827203"/>
            <a:chOff x="2576660" y="2714625"/>
            <a:chExt cx="2628072" cy="311307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ABB0753C-ECEF-4466-B2F3-BF9A47A1E543}"/>
                </a:ext>
              </a:extLst>
            </p:cNvPr>
            <p:cNvGrpSpPr/>
            <p:nvPr/>
          </p:nvGrpSpPr>
          <p:grpSpPr>
            <a:xfrm>
              <a:off x="2576660" y="2714625"/>
              <a:ext cx="2628072" cy="3113077"/>
              <a:chOff x="2530793" y="1408922"/>
              <a:chExt cx="3674064" cy="4352105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xmlns="" id="{6DF39403-5BBD-4581-97FC-3CE3A1B0765B}"/>
                  </a:ext>
                </a:extLst>
              </p:cNvPr>
              <p:cNvGrpSpPr/>
              <p:nvPr/>
            </p:nvGrpSpPr>
            <p:grpSpPr>
              <a:xfrm>
                <a:off x="2530793" y="1408922"/>
                <a:ext cx="3674064" cy="4352105"/>
                <a:chOff x="2530793" y="1408922"/>
                <a:chExt cx="3674064" cy="4352105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xmlns="" id="{ED0AE8D5-DF3E-494D-8685-180DA748A6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1641" b="73047" l="29102" r="43262">
                              <a14:foregroundMark x1="38086" y1="40234" x2="33301" y2="43945"/>
                              <a14:foregroundMark x1="38965" y1="37891" x2="41016" y2="45898"/>
                              <a14:foregroundMark x1="39355" y1="48633" x2="37598" y2="50781"/>
                              <a14:foregroundMark x1="38379" y1="39063" x2="39160" y2="44727"/>
                              <a14:foregroundMark x1="32422" y1="53320" x2="33105" y2="59180"/>
                              <a14:foregroundMark x1="32520" y1="59961" x2="32520" y2="59961"/>
                              <a14:foregroundMark x1="32520" y1="59570" x2="32520" y2="59570"/>
                              <a14:foregroundMark x1="32617" y1="58594" x2="32617" y2="58594"/>
                              <a14:foregroundMark x1="32422" y1="59961" x2="32422" y2="59961"/>
                              <a14:foregroundMark x1="32422" y1="58984" x2="32422" y2="58984"/>
                              <a14:foregroundMark x1="32422" y1="58203" x2="32422" y2="58203"/>
                              <a14:foregroundMark x1="32129" y1="56250" x2="32129" y2="56250"/>
                              <a14:foregroundMark x1="32129" y1="55469" x2="32129" y2="55469"/>
                              <a14:foregroundMark x1="32129" y1="54883" x2="32129" y2="54883"/>
                              <a14:foregroundMark x1="32129" y1="54102" x2="32129" y2="54102"/>
                              <a14:foregroundMark x1="33984" y1="56055" x2="34277" y2="60938"/>
                              <a14:foregroundMark x1="33789" y1="57031" x2="42285" y2="55859"/>
                              <a14:foregroundMark x1="42090" y1="56641" x2="42090" y2="56641"/>
                              <a14:foregroundMark x1="42383" y1="56445" x2="42383" y2="56445"/>
                              <a14:foregroundMark x1="42383" y1="56836" x2="42383" y2="56836"/>
                              <a14:foregroundMark x1="42480" y1="56836" x2="42480" y2="56836"/>
                              <a14:foregroundMark x1="42480" y1="57031" x2="42480" y2="57031"/>
                              <a14:foregroundMark x1="42480" y1="56836" x2="42480" y2="56836"/>
                              <a14:foregroundMark x1="42480" y1="56836" x2="42480" y2="56836"/>
                              <a14:foregroundMark x1="42383" y1="54688" x2="42383" y2="54688"/>
                              <a14:foregroundMark x1="42285" y1="56055" x2="42285" y2="56055"/>
                              <a14:foregroundMark x1="42285" y1="55469" x2="42285" y2="55469"/>
                              <a14:foregroundMark x1="42383" y1="55469" x2="42383" y2="55469"/>
                              <a14:foregroundMark x1="39648" y1="66211" x2="39746" y2="70898"/>
                              <a14:foregroundMark x1="39258" y1="71289" x2="40820" y2="70703"/>
                              <a14:foregroundMark x1="40527" y1="71289" x2="41113" y2="72656"/>
                              <a14:foregroundMark x1="35352" y1="70703" x2="37012" y2="71875"/>
                              <a14:foregroundMark x1="35254" y1="65820" x2="35547" y2="69336"/>
                              <a14:foregroundMark x1="35059" y1="66406" x2="34961" y2="67383"/>
                              <a14:foregroundMark x1="34961" y1="67578" x2="34961" y2="67578"/>
                              <a14:foregroundMark x1="34961" y1="68750" x2="34961" y2="68750"/>
                              <a14:foregroundMark x1="35547" y1="66602" x2="35547" y2="66602"/>
                              <a14:foregroundMark x1="35547" y1="67383" x2="35547" y2="67383"/>
                              <a14:foregroundMark x1="35547" y1="68555" x2="35547" y2="68555"/>
                              <a14:foregroundMark x1="41895" y1="60156" x2="41895" y2="60156"/>
                              <a14:foregroundMark x1="41797" y1="59375" x2="41797" y2="59375"/>
                              <a14:foregroundMark x1="41895" y1="58984" x2="41895" y2="58984"/>
                              <a14:foregroundMark x1="41992" y1="58203" x2="41992" y2="58203"/>
                              <a14:foregroundMark x1="41895" y1="57422" x2="41895" y2="57422"/>
                              <a14:foregroundMark x1="34375" y1="33008" x2="34375" y2="33008"/>
                              <a14:foregroundMark x1="34375" y1="32813" x2="34375" y2="32813"/>
                              <a14:foregroundMark x1="42383" y1="51758" x2="42383" y2="51758"/>
                              <a14:foregroundMark x1="30859" y1="41992" x2="30859" y2="41992"/>
                              <a14:foregroundMark x1="30859" y1="42773" x2="30859" y2="42773"/>
                              <a14:foregroundMark x1="30762" y1="42383" x2="30762" y2="42383"/>
                              <a14:foregroundMark x1="31250" y1="46094" x2="31250" y2="46094"/>
                              <a14:foregroundMark x1="31445" y1="46875" x2="31445" y2="46875"/>
                              <a14:foregroundMark x1="42773" y1="39258" x2="42773" y2="39258"/>
                              <a14:foregroundMark x1="42773" y1="38477" x2="42773" y2="38477"/>
                              <a14:foregroundMark x1="42578" y1="37891" x2="42578" y2="37891"/>
                              <a14:foregroundMark x1="42578" y1="36523" x2="42578" y2="36523"/>
                              <a14:foregroundMark x1="42285" y1="50977" x2="42285" y2="50977"/>
                              <a14:backgroundMark x1="33984" y1="62305" x2="33984" y2="6230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98" t="30638" r="54770" b="27117"/>
                <a:stretch/>
              </p:blipFill>
              <p:spPr>
                <a:xfrm>
                  <a:off x="2530793" y="1408922"/>
                  <a:ext cx="3674064" cy="4352105"/>
                </a:xfrm>
                <a:prstGeom prst="rect">
                  <a:avLst/>
                </a:prstGeom>
              </p:spPr>
            </p:pic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xmlns="" id="{BE17239E-D164-4ACA-B008-6D803208752B}"/>
                    </a:ext>
                  </a:extLst>
                </p:cNvPr>
                <p:cNvSpPr/>
                <p:nvPr/>
              </p:nvSpPr>
              <p:spPr>
                <a:xfrm rot="21438192">
                  <a:off x="4265662" y="5398518"/>
                  <a:ext cx="304300" cy="35059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aseline="-25000" dirty="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xmlns="" id="{2B43E2BA-BE5C-425D-8B7A-BF3748AABC85}"/>
                    </a:ext>
                  </a:extLst>
                </p:cNvPr>
                <p:cNvSpPr/>
                <p:nvPr/>
              </p:nvSpPr>
              <p:spPr>
                <a:xfrm rot="21438192">
                  <a:off x="5173712" y="5392168"/>
                  <a:ext cx="304300" cy="35059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xmlns="" id="{29FB280F-197E-4A5D-BA0F-1E717D03DE42}"/>
                  </a:ext>
                </a:extLst>
              </p:cNvPr>
              <p:cNvSpPr/>
              <p:nvPr/>
            </p:nvSpPr>
            <p:spPr>
              <a:xfrm rot="833949">
                <a:off x="4387979" y="5429782"/>
                <a:ext cx="182150" cy="1900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xmlns="" id="{B49BFD06-877F-42DF-B9C0-AF99074C19F4}"/>
                  </a:ext>
                </a:extLst>
              </p:cNvPr>
              <p:cNvSpPr/>
              <p:nvPr/>
            </p:nvSpPr>
            <p:spPr>
              <a:xfrm rot="833949">
                <a:off x="5300375" y="5427978"/>
                <a:ext cx="182150" cy="1900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68F83975-DECC-486D-8EAC-6ECD9CC9C203}"/>
                </a:ext>
              </a:extLst>
            </p:cNvPr>
            <p:cNvSpPr/>
            <p:nvPr/>
          </p:nvSpPr>
          <p:spPr>
            <a:xfrm rot="5400000">
              <a:off x="3547456" y="2911772"/>
              <a:ext cx="1191837" cy="1276350"/>
            </a:xfrm>
            <a:prstGeom prst="ellipse">
              <a:avLst/>
            </a:prstGeom>
            <a:solidFill>
              <a:srgbClr val="FBF367"/>
            </a:solidFill>
            <a:ln>
              <a:solidFill>
                <a:srgbClr val="FBF3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D91551CF-8FD0-49C9-8B95-9B6F3042A202}"/>
                </a:ext>
              </a:extLst>
            </p:cNvPr>
            <p:cNvSpPr/>
            <p:nvPr/>
          </p:nvSpPr>
          <p:spPr>
            <a:xfrm rot="5400000">
              <a:off x="4072677" y="3953774"/>
              <a:ext cx="336247" cy="541086"/>
            </a:xfrm>
            <a:prstGeom prst="ellipse">
              <a:avLst/>
            </a:prstGeom>
            <a:solidFill>
              <a:srgbClr val="FBF367"/>
            </a:solidFill>
            <a:ln>
              <a:solidFill>
                <a:srgbClr val="FBF3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</p:grpSp>
    </p:spTree>
    <p:extLst>
      <p:ext uri="{BB962C8B-B14F-4D97-AF65-F5344CB8AC3E}">
        <p14:creationId xmlns:p14="http://schemas.microsoft.com/office/powerpoint/2010/main" val="2433710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7386E5D-B52E-4C40-A91A-0839AB2A8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D84FA5F5-76DA-470F-9484-9E2D9AE56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>
                        <a14:backgroundMark x1="53444" y1="54362" x2="53444" y2="54362"/>
                        <a14:backgroundMark x1="46000" y1="55537" x2="46000" y2="555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58103">
            <a:off x="5654106" y="2399594"/>
            <a:ext cx="1633170" cy="10195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F94A5EBA-C261-406C-82D6-9B3822FC11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056" b="53981" l="51667" r="580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56" t="38182" r="42444" b="46565"/>
          <a:stretch/>
        </p:blipFill>
        <p:spPr>
          <a:xfrm>
            <a:off x="6073378" y="2619375"/>
            <a:ext cx="959644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96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FA53511-1C32-4B35-B818-A2A818C4F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23" b="9576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24791">
            <a:off x="1981967" y="4113040"/>
            <a:ext cx="3888212" cy="35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10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267E867A-6C64-44C9-A888-6F13EFCB26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5" t="35219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5D4352E-A09A-4884-91BA-2C3C19703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>
                        <a14:backgroundMark x1="53444" y1="54362" x2="53444" y2="54362"/>
                        <a14:backgroundMark x1="46000" y1="55537" x2="46000" y2="555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047804" y="5293294"/>
            <a:ext cx="2144196" cy="141993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E3450DB7-D249-4548-ADF2-9850BAE758E9}"/>
              </a:ext>
            </a:extLst>
          </p:cNvPr>
          <p:cNvGrpSpPr/>
          <p:nvPr/>
        </p:nvGrpSpPr>
        <p:grpSpPr>
          <a:xfrm flipH="1">
            <a:off x="11266911" y="5393925"/>
            <a:ext cx="925089" cy="1319304"/>
            <a:chOff x="5044828" y="-634833"/>
            <a:chExt cx="3157727" cy="49283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ADAF62EB-357C-45B4-B02D-F871FBE09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7752" b="100000" l="57333" r="65556">
                          <a14:backgroundMark x1="53444" y1="54362" x2="53444" y2="54362"/>
                          <a14:backgroundMark x1="46000" y1="55537" x2="46000" y2="55537"/>
                        </a14:backgroundRemoval>
                      </a14:imgEffect>
                    </a14:imgLayer>
                  </a14:imgProps>
                </a:ext>
              </a:extLst>
            </a:blip>
            <a:srcRect l="54609" t="85657" r="36618" b="3890"/>
            <a:stretch/>
          </p:blipFill>
          <p:spPr>
            <a:xfrm rot="9468225">
              <a:off x="6344404" y="3366926"/>
              <a:ext cx="664464" cy="524256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7BE0C12A-4C8D-4445-BE9E-C61E5695951F}"/>
                </a:ext>
              </a:extLst>
            </p:cNvPr>
            <p:cNvGrpSpPr/>
            <p:nvPr/>
          </p:nvGrpSpPr>
          <p:grpSpPr>
            <a:xfrm>
              <a:off x="5044828" y="-634833"/>
              <a:ext cx="3157727" cy="4928342"/>
              <a:chOff x="5044828" y="-634833"/>
              <a:chExt cx="3157727" cy="492834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xmlns="" id="{FCA4B055-D1D0-497C-9D05-FD05682D7B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63" r="29153"/>
              <a:stretch/>
            </p:blipFill>
            <p:spPr>
              <a:xfrm>
                <a:off x="5044828" y="-634833"/>
                <a:ext cx="3157727" cy="492834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xmlns="" id="{A7C76040-8DC6-4FC4-89E2-42A3BF5E51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10000" r="90000">
                            <a14:backgroundMark x1="53444" y1="54362" x2="53444" y2="54362"/>
                            <a14:backgroundMark x1="46000" y1="55537" x2="46000" y2="55537"/>
                          </a14:backgroundRemoval>
                        </a14:imgEffect>
                      </a14:imgLayer>
                    </a14:imgProps>
                  </a:ext>
                </a:extLst>
              </a:blip>
              <a:srcRect l="44930" t="78811" r="49502" b="10448"/>
              <a:stretch/>
            </p:blipFill>
            <p:spPr>
              <a:xfrm rot="12906381">
                <a:off x="6994141" y="3691741"/>
                <a:ext cx="365760" cy="467107"/>
              </a:xfrm>
              <a:prstGeom prst="rect">
                <a:avLst/>
              </a:prstGeom>
            </p:spPr>
          </p:pic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3F4AA013-4D26-40EA-9FA2-400F4A89BE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858" b="89875" l="9781" r="89828">
                        <a14:foregroundMark x1="26291" y1="67745" x2="26291" y2="67745"/>
                        <a14:foregroundMark x1="84742" y1="44050" x2="84742" y2="44050"/>
                        <a14:foregroundMark x1="84585" y1="44572" x2="84585" y2="445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70686" y="5704926"/>
            <a:ext cx="1634798" cy="12254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5246E024-F0FB-4110-8C05-36FC96FA3BA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865" y="3429000"/>
            <a:ext cx="1318796" cy="13187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035F6CE4-0913-45EE-81CB-B9550053048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856" y="144771"/>
            <a:ext cx="1037555" cy="59947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2486991F-86DD-4FD8-80C4-84E98CE1701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124" y="173344"/>
            <a:ext cx="1037555" cy="5994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47B0CAEE-7E8C-4ED2-969E-CDEB6448183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328" y="195485"/>
            <a:ext cx="1037555" cy="5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16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71D8468-A8B8-4BEE-A9E3-BBF79BE10F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6494">
            <a:off x="3126513" y="3406036"/>
            <a:ext cx="2273810" cy="227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8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31E4B361-B9B0-421F-9183-EB8E16F96863}"/>
              </a:ext>
            </a:extLst>
          </p:cNvPr>
          <p:cNvGrpSpPr/>
          <p:nvPr/>
        </p:nvGrpSpPr>
        <p:grpSpPr>
          <a:xfrm>
            <a:off x="1383617" y="-107254"/>
            <a:ext cx="3518232" cy="1783956"/>
            <a:chOff x="1296203" y="1829653"/>
            <a:chExt cx="3518232" cy="178395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C869EFDB-3EFD-4266-80EC-11E0E4A9D83B}"/>
                </a:ext>
              </a:extLst>
            </p:cNvPr>
            <p:cNvSpPr txBox="1"/>
            <p:nvPr/>
          </p:nvSpPr>
          <p:spPr>
            <a:xfrm>
              <a:off x="2016775" y="2784931"/>
              <a:ext cx="6177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מהי מכת חום?</a:t>
              </a:r>
              <a:endParaRPr lang="en-US"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CA31B71C-A9C1-4729-8F73-67A5BCF048DE}"/>
                </a:ext>
              </a:extLst>
            </p:cNvPr>
            <p:cNvSpPr txBox="1"/>
            <p:nvPr/>
          </p:nvSpPr>
          <p:spPr>
            <a:xfrm>
              <a:off x="2511767" y="2799103"/>
              <a:ext cx="5255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צל</a:t>
              </a:r>
              <a:endParaRPr lang="en-US"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8DB979CB-0F99-43D1-9564-64BEB82D426A}"/>
                </a:ext>
              </a:extLst>
            </p:cNvPr>
            <p:cNvSpPr txBox="1"/>
            <p:nvPr/>
          </p:nvSpPr>
          <p:spPr>
            <a:xfrm>
              <a:off x="2930234" y="2800362"/>
              <a:ext cx="5110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הורדת בגדים</a:t>
              </a:r>
              <a:endParaRPr lang="en-US"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751641C7-49F5-452D-A4AD-0E626C3A110C}"/>
                </a:ext>
              </a:extLst>
            </p:cNvPr>
            <p:cNvSpPr txBox="1"/>
            <p:nvPr/>
          </p:nvSpPr>
          <p:spPr>
            <a:xfrm>
              <a:off x="3320588" y="2806849"/>
              <a:ext cx="636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שפיכת מים</a:t>
              </a:r>
              <a:endParaRPr lang="en-US"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6E4759E0-8463-4996-A3B7-174D766FDECC}"/>
                </a:ext>
              </a:extLst>
            </p:cNvPr>
            <p:cNvSpPr txBox="1"/>
            <p:nvPr/>
          </p:nvSpPr>
          <p:spPr>
            <a:xfrm>
              <a:off x="3841381" y="2806849"/>
              <a:ext cx="511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החזרת נוזלים</a:t>
              </a:r>
              <a:endParaRPr lang="en-US"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xmlns="" id="{147D5E1D-7A47-4C0E-AEE3-B9B1DA12C69F}"/>
                </a:ext>
              </a:extLst>
            </p:cNvPr>
            <p:cNvGrpSpPr/>
            <p:nvPr/>
          </p:nvGrpSpPr>
          <p:grpSpPr>
            <a:xfrm>
              <a:off x="1296203" y="1829653"/>
              <a:ext cx="3518232" cy="1783956"/>
              <a:chOff x="1288582" y="1829653"/>
              <a:chExt cx="3644209" cy="1783956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xmlns="" id="{B96DF606-596C-48F3-B587-5C6EC93A1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288582" y="1829653"/>
                <a:ext cx="1783956" cy="1783955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xmlns="" id="{451593EC-37EC-48C2-B303-C97C03F152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4475" b="39589"/>
              <a:stretch/>
            </p:blipFill>
            <p:spPr>
              <a:xfrm rot="5400000">
                <a:off x="2674922" y="1786075"/>
                <a:ext cx="990541" cy="1077697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xmlns="" id="{0E103CC6-9299-4613-A422-50B8F7162C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4475" b="39589"/>
              <a:stretch/>
            </p:blipFill>
            <p:spPr>
              <a:xfrm rot="5400000">
                <a:off x="3253879" y="1786075"/>
                <a:ext cx="990541" cy="1077697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xmlns="" id="{5E30DBE0-4540-4676-B543-A9C2985E59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4475" b="39589"/>
              <a:stretch/>
            </p:blipFill>
            <p:spPr>
              <a:xfrm rot="5400000">
                <a:off x="3898672" y="1786074"/>
                <a:ext cx="990539" cy="1077698"/>
              </a:xfrm>
              <a:prstGeom prst="rect">
                <a:avLst/>
              </a:prstGeom>
            </p:spPr>
          </p:pic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F5FD697E-DB95-4634-A222-EA410273BDBA}"/>
                </a:ext>
              </a:extLst>
            </p:cNvPr>
            <p:cNvSpPr/>
            <p:nvPr/>
          </p:nvSpPr>
          <p:spPr>
            <a:xfrm>
              <a:off x="1947245" y="2582559"/>
              <a:ext cx="2491806" cy="99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xmlns="" id="{AF4DD1E9-C0E1-4DAC-AEFC-EE8A00C4FB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51080" r="19992"/>
            <a:stretch/>
          </p:blipFill>
          <p:spPr>
            <a:xfrm rot="16200000">
              <a:off x="2104533" y="2355001"/>
              <a:ext cx="793452" cy="550618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xmlns="" id="{C74F4635-0DE9-48A9-B170-84F383B717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51080" r="19992"/>
            <a:stretch/>
          </p:blipFill>
          <p:spPr>
            <a:xfrm rot="16200000">
              <a:off x="2547101" y="2347376"/>
              <a:ext cx="793452" cy="550618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xmlns="" id="{C2ECC70E-AF5A-454C-B522-FE5AA310BF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51080" r="19992"/>
            <a:stretch/>
          </p:blipFill>
          <p:spPr>
            <a:xfrm rot="16200000">
              <a:off x="2964608" y="2355000"/>
              <a:ext cx="793452" cy="550618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xmlns="" id="{B43D1215-2304-492E-9BE1-B9E802800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51080" r="19992"/>
            <a:stretch/>
          </p:blipFill>
          <p:spPr>
            <a:xfrm rot="16200000">
              <a:off x="3416448" y="2347376"/>
              <a:ext cx="793452" cy="550618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7B0FF151-AD5C-4726-8DD4-074B662F50B8}"/>
                </a:ext>
              </a:extLst>
            </p:cNvPr>
            <p:cNvSpPr txBox="1"/>
            <p:nvPr/>
          </p:nvSpPr>
          <p:spPr>
            <a:xfrm>
              <a:off x="4242895" y="2806843"/>
              <a:ext cx="511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דגשים</a:t>
              </a:r>
              <a:endParaRPr lang="en-US"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xmlns="" id="{D2303A68-CD03-4300-A9A7-CA44040E6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38993" r="19992"/>
            <a:stretch/>
          </p:blipFill>
          <p:spPr>
            <a:xfrm rot="16200000">
              <a:off x="3809318" y="2279039"/>
              <a:ext cx="793452" cy="686659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3A8981D2-D1FA-481A-AEF3-B512E8B696A0}"/>
              </a:ext>
            </a:extLst>
          </p:cNvPr>
          <p:cNvGrpSpPr/>
          <p:nvPr/>
        </p:nvGrpSpPr>
        <p:grpSpPr>
          <a:xfrm>
            <a:off x="1401657" y="3351822"/>
            <a:ext cx="3518232" cy="1783956"/>
            <a:chOff x="1296203" y="1829653"/>
            <a:chExt cx="3518232" cy="178395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xmlns="" id="{B4387774-032D-44D7-B3EE-F8C44E403B10}"/>
                </a:ext>
              </a:extLst>
            </p:cNvPr>
            <p:cNvSpPr txBox="1"/>
            <p:nvPr/>
          </p:nvSpPr>
          <p:spPr>
            <a:xfrm>
              <a:off x="2016775" y="2784931"/>
              <a:ext cx="6177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מהי מכת חום?</a:t>
              </a:r>
              <a:endParaRPr lang="en-US"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xmlns="" id="{5582E1CD-5266-45AD-9086-AC3DF3A86580}"/>
                </a:ext>
              </a:extLst>
            </p:cNvPr>
            <p:cNvSpPr txBox="1"/>
            <p:nvPr/>
          </p:nvSpPr>
          <p:spPr>
            <a:xfrm>
              <a:off x="2511767" y="2799103"/>
              <a:ext cx="5255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צל</a:t>
              </a:r>
              <a:endParaRPr lang="en-US"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68EAB55E-28FC-4279-92C1-C42636CF4B6F}"/>
                </a:ext>
              </a:extLst>
            </p:cNvPr>
            <p:cNvSpPr txBox="1"/>
            <p:nvPr/>
          </p:nvSpPr>
          <p:spPr>
            <a:xfrm>
              <a:off x="2930234" y="2800362"/>
              <a:ext cx="5110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הורדת בגדים</a:t>
              </a:r>
              <a:endParaRPr lang="en-US"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xmlns="" id="{3F81D8F4-BB1E-474E-A1FC-F382700B39B4}"/>
                </a:ext>
              </a:extLst>
            </p:cNvPr>
            <p:cNvSpPr txBox="1"/>
            <p:nvPr/>
          </p:nvSpPr>
          <p:spPr>
            <a:xfrm>
              <a:off x="3320588" y="2806849"/>
              <a:ext cx="636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שפיכת מים</a:t>
              </a:r>
              <a:endParaRPr lang="en-US"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xmlns="" id="{D2932CBC-CEA0-44D2-BA70-54A7BBB0EEDB}"/>
                </a:ext>
              </a:extLst>
            </p:cNvPr>
            <p:cNvSpPr txBox="1"/>
            <p:nvPr/>
          </p:nvSpPr>
          <p:spPr>
            <a:xfrm>
              <a:off x="3841381" y="2806849"/>
              <a:ext cx="511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החזרת נוזלים</a:t>
              </a:r>
              <a:endParaRPr lang="en-US"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37DE5146-02FE-4783-BFF0-DC796582B704}"/>
                </a:ext>
              </a:extLst>
            </p:cNvPr>
            <p:cNvGrpSpPr/>
            <p:nvPr/>
          </p:nvGrpSpPr>
          <p:grpSpPr>
            <a:xfrm>
              <a:off x="1296203" y="1829653"/>
              <a:ext cx="3518232" cy="1783956"/>
              <a:chOff x="1288582" y="1829653"/>
              <a:chExt cx="3644209" cy="1783956"/>
            </a:xfrm>
          </p:grpSpPr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xmlns="" id="{FA810C1D-DA41-42EF-97BE-89B77D0EE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288582" y="1829653"/>
                <a:ext cx="1783956" cy="1783955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xmlns="" id="{DCC9122E-10D9-4340-A90E-F11616823A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4475" b="39589"/>
              <a:stretch/>
            </p:blipFill>
            <p:spPr>
              <a:xfrm rot="5400000">
                <a:off x="2674922" y="1786075"/>
                <a:ext cx="990541" cy="1077697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xmlns="" id="{1F470E8A-8C81-46DC-A617-5158BF6FAA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4475" b="39589"/>
              <a:stretch/>
            </p:blipFill>
            <p:spPr>
              <a:xfrm rot="5400000">
                <a:off x="3253879" y="1786075"/>
                <a:ext cx="990541" cy="1077697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xmlns="" id="{C6C603E1-82BD-42F9-BDDC-D7B848CA85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4475" b="39589"/>
              <a:stretch/>
            </p:blipFill>
            <p:spPr>
              <a:xfrm rot="5400000">
                <a:off x="3898672" y="1786074"/>
                <a:ext cx="990539" cy="1077698"/>
              </a:xfrm>
              <a:prstGeom prst="rect">
                <a:avLst/>
              </a:prstGeom>
            </p:spPr>
          </p:pic>
        </p:grp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xmlns="" id="{0D1338DE-04C8-44C0-B78C-9DF4BB6A23AB}"/>
                </a:ext>
              </a:extLst>
            </p:cNvPr>
            <p:cNvSpPr/>
            <p:nvPr/>
          </p:nvSpPr>
          <p:spPr>
            <a:xfrm>
              <a:off x="1947245" y="2582559"/>
              <a:ext cx="2491806" cy="99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xmlns="" id="{429BD773-D0C7-4212-93EE-2A63EED2A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51080" r="19992"/>
            <a:stretch/>
          </p:blipFill>
          <p:spPr>
            <a:xfrm rot="16200000">
              <a:off x="2104533" y="2355001"/>
              <a:ext cx="793452" cy="550618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xmlns="" id="{F138F696-8EAC-435D-9AA9-EC696A909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51080" r="19992"/>
            <a:stretch/>
          </p:blipFill>
          <p:spPr>
            <a:xfrm rot="16200000">
              <a:off x="2547101" y="2347376"/>
              <a:ext cx="793452" cy="550618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xmlns="" id="{BDA85D58-C838-4EF2-A3B8-2ACCB52DC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51080" r="19992"/>
            <a:stretch/>
          </p:blipFill>
          <p:spPr>
            <a:xfrm rot="16200000">
              <a:off x="2964608" y="2355000"/>
              <a:ext cx="793452" cy="550618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xmlns="" id="{FDA15F81-C96F-46D5-A376-6135CBF4A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51080" r="19992"/>
            <a:stretch/>
          </p:blipFill>
          <p:spPr>
            <a:xfrm rot="16200000">
              <a:off x="3416448" y="2347376"/>
              <a:ext cx="793452" cy="550618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xmlns="" id="{8E446908-D1D6-491F-959C-2C9EF2492C78}"/>
                </a:ext>
              </a:extLst>
            </p:cNvPr>
            <p:cNvSpPr txBox="1"/>
            <p:nvPr/>
          </p:nvSpPr>
          <p:spPr>
            <a:xfrm>
              <a:off x="4242895" y="2806843"/>
              <a:ext cx="511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דגשים</a:t>
              </a:r>
              <a:endParaRPr lang="en-US"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xmlns="" id="{29740B73-BDB3-45BE-AAB3-3E244E99A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38993" r="19992"/>
            <a:stretch/>
          </p:blipFill>
          <p:spPr>
            <a:xfrm rot="16200000">
              <a:off x="3809318" y="2279039"/>
              <a:ext cx="793452" cy="686659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xmlns="" id="{15FBC9D8-EBEB-4295-983F-99B75B667A33}"/>
              </a:ext>
            </a:extLst>
          </p:cNvPr>
          <p:cNvGrpSpPr/>
          <p:nvPr/>
        </p:nvGrpSpPr>
        <p:grpSpPr>
          <a:xfrm>
            <a:off x="1305487" y="4495671"/>
            <a:ext cx="3518232" cy="1783956"/>
            <a:chOff x="1296203" y="1829653"/>
            <a:chExt cx="3518232" cy="1783956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C592C3CA-77CC-4FF5-8CD2-11A0462F586E}"/>
                </a:ext>
              </a:extLst>
            </p:cNvPr>
            <p:cNvSpPr txBox="1"/>
            <p:nvPr/>
          </p:nvSpPr>
          <p:spPr>
            <a:xfrm>
              <a:off x="2016775" y="2784931"/>
              <a:ext cx="6177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מהי מכת חום?</a:t>
              </a:r>
              <a:endParaRPr lang="en-US"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xmlns="" id="{51EBBDC7-E6B6-4D99-97D8-1B5BA9844ECE}"/>
                </a:ext>
              </a:extLst>
            </p:cNvPr>
            <p:cNvSpPr txBox="1"/>
            <p:nvPr/>
          </p:nvSpPr>
          <p:spPr>
            <a:xfrm>
              <a:off x="2511767" y="2799103"/>
              <a:ext cx="5255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צל</a:t>
              </a:r>
              <a:endParaRPr lang="en-US"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xmlns="" id="{AA4D4F6F-02F2-481D-8C40-79D2AEC5C7CB}"/>
                </a:ext>
              </a:extLst>
            </p:cNvPr>
            <p:cNvSpPr txBox="1"/>
            <p:nvPr/>
          </p:nvSpPr>
          <p:spPr>
            <a:xfrm>
              <a:off x="2930234" y="2800362"/>
              <a:ext cx="5110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הורדת בגדים</a:t>
              </a:r>
              <a:endParaRPr lang="en-US"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xmlns="" id="{F1BBDEC5-DCCF-4679-864B-6C4E5391599F}"/>
                </a:ext>
              </a:extLst>
            </p:cNvPr>
            <p:cNvSpPr txBox="1"/>
            <p:nvPr/>
          </p:nvSpPr>
          <p:spPr>
            <a:xfrm>
              <a:off x="3320588" y="2806849"/>
              <a:ext cx="636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שפיכת מים</a:t>
              </a:r>
              <a:endParaRPr lang="en-US"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11F9738E-394E-462B-9A57-B504B6E29D46}"/>
                </a:ext>
              </a:extLst>
            </p:cNvPr>
            <p:cNvSpPr txBox="1"/>
            <p:nvPr/>
          </p:nvSpPr>
          <p:spPr>
            <a:xfrm>
              <a:off x="3841381" y="2806849"/>
              <a:ext cx="511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החזרת נוזלים</a:t>
              </a:r>
              <a:endParaRPr lang="en-US"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xmlns="" id="{29BDFB3F-18B3-47C2-BC03-85CC969D059F}"/>
                </a:ext>
              </a:extLst>
            </p:cNvPr>
            <p:cNvGrpSpPr/>
            <p:nvPr/>
          </p:nvGrpSpPr>
          <p:grpSpPr>
            <a:xfrm>
              <a:off x="1296203" y="1829653"/>
              <a:ext cx="3518232" cy="1783956"/>
              <a:chOff x="1288582" y="1829653"/>
              <a:chExt cx="3644209" cy="1783956"/>
            </a:xfrm>
          </p:grpSpPr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xmlns="" id="{83D930F9-B19E-4D0E-B549-C21797B9D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288582" y="1829653"/>
                <a:ext cx="1783956" cy="1783955"/>
              </a:xfrm>
              <a:prstGeom prst="rect">
                <a:avLst/>
              </a:prstGeom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xmlns="" id="{814A3D0A-C1A1-4F2B-8443-D176C21E1D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4475" b="39589"/>
              <a:stretch/>
            </p:blipFill>
            <p:spPr>
              <a:xfrm rot="5400000">
                <a:off x="2674922" y="1786075"/>
                <a:ext cx="990541" cy="1077697"/>
              </a:xfrm>
              <a:prstGeom prst="rect">
                <a:avLst/>
              </a:prstGeom>
            </p:spPr>
          </p:pic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xmlns="" id="{E0EEE339-6572-461B-9B7B-98D4CC01AE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4475" b="39589"/>
              <a:stretch/>
            </p:blipFill>
            <p:spPr>
              <a:xfrm rot="5400000">
                <a:off x="3253879" y="1786075"/>
                <a:ext cx="990541" cy="1077697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xmlns="" id="{777D21B8-E0F1-4566-BA4B-826D1F32DD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4475" b="39589"/>
              <a:stretch/>
            </p:blipFill>
            <p:spPr>
              <a:xfrm rot="5400000">
                <a:off x="3898672" y="1786074"/>
                <a:ext cx="990539" cy="1077698"/>
              </a:xfrm>
              <a:prstGeom prst="rect">
                <a:avLst/>
              </a:prstGeom>
            </p:spPr>
          </p:pic>
        </p:grp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xmlns="" id="{203C6EE2-2536-4F87-B7D5-87BE8D6DA772}"/>
                </a:ext>
              </a:extLst>
            </p:cNvPr>
            <p:cNvSpPr/>
            <p:nvPr/>
          </p:nvSpPr>
          <p:spPr>
            <a:xfrm>
              <a:off x="1947245" y="2582559"/>
              <a:ext cx="2491806" cy="99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xmlns="" id="{109B1CA9-7EFA-448D-BFA3-2619CB6589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51080" r="19992"/>
            <a:stretch/>
          </p:blipFill>
          <p:spPr>
            <a:xfrm rot="16200000">
              <a:off x="2104533" y="2355001"/>
              <a:ext cx="793452" cy="550618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xmlns="" id="{940D9D5D-90C3-4654-B64E-EA5715BB3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51080" r="19992"/>
            <a:stretch/>
          </p:blipFill>
          <p:spPr>
            <a:xfrm rot="16200000">
              <a:off x="2547101" y="2347376"/>
              <a:ext cx="793452" cy="550618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xmlns="" id="{1698C450-9C61-4781-8E59-560132AAB5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51080" r="19992"/>
            <a:stretch/>
          </p:blipFill>
          <p:spPr>
            <a:xfrm rot="16200000">
              <a:off x="2964608" y="2355000"/>
              <a:ext cx="793452" cy="550618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65276BA2-AEA1-425C-81D2-8B90FDA4D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51080" r="19992"/>
            <a:stretch/>
          </p:blipFill>
          <p:spPr>
            <a:xfrm rot="16200000">
              <a:off x="3416448" y="2347376"/>
              <a:ext cx="793452" cy="550618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xmlns="" id="{235769A8-6F30-41F3-8B88-C2946F7E4337}"/>
                </a:ext>
              </a:extLst>
            </p:cNvPr>
            <p:cNvSpPr txBox="1"/>
            <p:nvPr/>
          </p:nvSpPr>
          <p:spPr>
            <a:xfrm>
              <a:off x="4242895" y="2806843"/>
              <a:ext cx="5113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he-IL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דגשים</a:t>
              </a:r>
              <a:endParaRPr lang="en-US"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xmlns="" id="{93809690-6F85-4812-9B2C-A7D97288A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38993" r="19992"/>
            <a:stretch/>
          </p:blipFill>
          <p:spPr>
            <a:xfrm rot="16200000">
              <a:off x="3809318" y="2279039"/>
              <a:ext cx="793452" cy="686659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E4157929-4679-4AB0-A73E-B41F403F263D}"/>
              </a:ext>
            </a:extLst>
          </p:cNvPr>
          <p:cNvGrpSpPr/>
          <p:nvPr/>
        </p:nvGrpSpPr>
        <p:grpSpPr>
          <a:xfrm>
            <a:off x="1248566" y="1081897"/>
            <a:ext cx="3518231" cy="1783956"/>
            <a:chOff x="1363031" y="1105348"/>
            <a:chExt cx="3518231" cy="1783956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56684E51-49DA-4B22-98BB-78A320391AE9}"/>
                </a:ext>
              </a:extLst>
            </p:cNvPr>
            <p:cNvGrpSpPr/>
            <p:nvPr/>
          </p:nvGrpSpPr>
          <p:grpSpPr>
            <a:xfrm>
              <a:off x="1363031" y="1105348"/>
              <a:ext cx="3518231" cy="1783956"/>
              <a:chOff x="1296203" y="1829653"/>
              <a:chExt cx="3518231" cy="178395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xmlns="" id="{597B01BB-6E93-44F1-9B83-BD191A9431E0}"/>
                  </a:ext>
                </a:extLst>
              </p:cNvPr>
              <p:cNvSpPr txBox="1"/>
              <p:nvPr/>
            </p:nvSpPr>
            <p:spPr>
              <a:xfrm>
                <a:off x="2016775" y="2784931"/>
                <a:ext cx="6177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he-IL" sz="1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מהי מכת חום?</a:t>
                </a:r>
                <a:endParaRPr lang="en-US" sz="1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xmlns="" id="{FCA5572B-D1BB-42AF-B60F-718493E7BACA}"/>
                  </a:ext>
                </a:extLst>
              </p:cNvPr>
              <p:cNvSpPr txBox="1"/>
              <p:nvPr/>
            </p:nvSpPr>
            <p:spPr>
              <a:xfrm>
                <a:off x="2511767" y="2799103"/>
                <a:ext cx="5255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he-IL" sz="1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צל</a:t>
                </a:r>
                <a:endParaRPr lang="en-US" sz="1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xmlns="" id="{85A97A4F-6D15-4A68-98B0-584071319B43}"/>
                  </a:ext>
                </a:extLst>
              </p:cNvPr>
              <p:cNvSpPr txBox="1"/>
              <p:nvPr/>
            </p:nvSpPr>
            <p:spPr>
              <a:xfrm>
                <a:off x="2930234" y="2800362"/>
                <a:ext cx="5110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he-IL" sz="1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הורדת בגדים</a:t>
                </a:r>
                <a:endParaRPr lang="en-US" sz="1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xmlns="" id="{F3DD9310-E2FE-4FD8-A038-6247A054DD76}"/>
                  </a:ext>
                </a:extLst>
              </p:cNvPr>
              <p:cNvSpPr txBox="1"/>
              <p:nvPr/>
            </p:nvSpPr>
            <p:spPr>
              <a:xfrm>
                <a:off x="3320588" y="2806849"/>
                <a:ext cx="636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he-IL" sz="1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שפיכת מים</a:t>
                </a:r>
                <a:endParaRPr lang="en-US" sz="1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xmlns="" id="{8A41F66D-365F-46EC-9C76-FBFAF3EA9D35}"/>
                  </a:ext>
                </a:extLst>
              </p:cNvPr>
              <p:cNvSpPr txBox="1"/>
              <p:nvPr/>
            </p:nvSpPr>
            <p:spPr>
              <a:xfrm>
                <a:off x="3841381" y="2806849"/>
                <a:ext cx="5113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he-IL" sz="1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החזרת נוזלים</a:t>
                </a:r>
                <a:endParaRPr lang="en-US" sz="1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xmlns="" id="{5FA8D992-9994-4A37-8177-903E2EB6BE78}"/>
                  </a:ext>
                </a:extLst>
              </p:cNvPr>
              <p:cNvGrpSpPr/>
              <p:nvPr/>
            </p:nvGrpSpPr>
            <p:grpSpPr>
              <a:xfrm>
                <a:off x="1296203" y="1829653"/>
                <a:ext cx="3518231" cy="1783956"/>
                <a:chOff x="1288583" y="1829653"/>
                <a:chExt cx="3644208" cy="1783956"/>
              </a:xfrm>
            </p:grpSpPr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xmlns="" id="{F8938079-C6F7-44A6-A84D-3B8161B50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1288583" y="1829653"/>
                  <a:ext cx="1783956" cy="1783955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xmlns="" id="{F23CD191-745D-4AA2-A5F6-F090595DFA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475" b="39589"/>
                <a:stretch/>
              </p:blipFill>
              <p:spPr>
                <a:xfrm rot="5400000">
                  <a:off x="2674922" y="1786075"/>
                  <a:ext cx="990541" cy="1077697"/>
                </a:xfrm>
                <a:prstGeom prst="rect">
                  <a:avLst/>
                </a:prstGeom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xmlns="" id="{745AB99F-A3A3-450B-B420-44ED44A4A4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475" b="39589"/>
                <a:stretch/>
              </p:blipFill>
              <p:spPr>
                <a:xfrm rot="5400000">
                  <a:off x="3253879" y="1786075"/>
                  <a:ext cx="990541" cy="1077697"/>
                </a:xfrm>
                <a:prstGeom prst="rect">
                  <a:avLst/>
                </a:prstGeom>
              </p:spPr>
            </p:pic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xmlns="" id="{80120D12-ADE6-4A60-9FDF-CC4775F5D3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475" b="39589"/>
                <a:stretch/>
              </p:blipFill>
              <p:spPr>
                <a:xfrm rot="5400000">
                  <a:off x="3898672" y="1786075"/>
                  <a:ext cx="990539" cy="1077698"/>
                </a:xfrm>
                <a:prstGeom prst="rect">
                  <a:avLst/>
                </a:prstGeom>
              </p:spPr>
            </p:pic>
          </p:grp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="" id="{2FDD76E4-FA3F-42EE-9E64-108AAC80A8F2}"/>
                  </a:ext>
                </a:extLst>
              </p:cNvPr>
              <p:cNvSpPr/>
              <p:nvPr/>
            </p:nvSpPr>
            <p:spPr>
              <a:xfrm>
                <a:off x="1947245" y="2582559"/>
                <a:ext cx="2491806" cy="996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xmlns="" id="{2280E68E-978F-4DCF-843E-7CAC327FBA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56" b="89904" l="57212" r="8990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85" t="51080" r="19992"/>
              <a:stretch/>
            </p:blipFill>
            <p:spPr>
              <a:xfrm rot="16200000">
                <a:off x="2104533" y="2355001"/>
                <a:ext cx="793452" cy="550618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xmlns="" id="{CD68374E-160B-4BDC-A9B7-66FAB20C17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56" b="89904" l="57212" r="8990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85" t="51080" r="19992"/>
              <a:stretch/>
            </p:blipFill>
            <p:spPr>
              <a:xfrm rot="16200000">
                <a:off x="2482136" y="2371580"/>
                <a:ext cx="793452" cy="550618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xmlns="" id="{59BBA43F-0062-42E4-AD34-BF17DD596F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56" b="89904" l="57212" r="8990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85" t="51080" r="19992"/>
              <a:stretch/>
            </p:blipFill>
            <p:spPr>
              <a:xfrm rot="16200000">
                <a:off x="2964608" y="2355000"/>
                <a:ext cx="793452" cy="550618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xmlns="" id="{49625CEC-847D-40A1-BD9F-2C05C473B2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56" b="89904" l="57212" r="8990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85" t="51080" r="19992"/>
              <a:stretch/>
            </p:blipFill>
            <p:spPr>
              <a:xfrm rot="16200000">
                <a:off x="3416448" y="2347376"/>
                <a:ext cx="793452" cy="550618"/>
              </a:xfrm>
              <a:prstGeom prst="rect">
                <a:avLst/>
              </a:prstGeom>
            </p:spPr>
          </p:pic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xmlns="" id="{B92D43A1-BC2F-45A5-A46B-F6F85C20EF98}"/>
                  </a:ext>
                </a:extLst>
              </p:cNvPr>
              <p:cNvSpPr txBox="1"/>
              <p:nvPr/>
            </p:nvSpPr>
            <p:spPr>
              <a:xfrm>
                <a:off x="4242895" y="2806843"/>
                <a:ext cx="5113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he-IL" sz="1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דגשים</a:t>
                </a:r>
                <a:endParaRPr lang="en-US" sz="1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xmlns="" id="{A84F8EDC-4573-4F28-8B48-F3CDFCA83E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56" b="89904" l="57212" r="8990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85" t="38993" r="19992"/>
              <a:stretch/>
            </p:blipFill>
            <p:spPr>
              <a:xfrm rot="16200000">
                <a:off x="3809318" y="2279039"/>
                <a:ext cx="793452" cy="686659"/>
              </a:xfrm>
              <a:prstGeom prst="rect">
                <a:avLst/>
              </a:prstGeom>
            </p:spPr>
          </p:pic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B69EFED3-930C-453A-BBBA-FBF32D7FD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88" t="48877" r="52297" b="37195"/>
            <a:stretch/>
          </p:blipFill>
          <p:spPr>
            <a:xfrm rot="5400000">
              <a:off x="2109107" y="1717760"/>
              <a:ext cx="159095" cy="373751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EC7863CD-67B4-45E7-8E1B-7950EA821689}"/>
              </a:ext>
            </a:extLst>
          </p:cNvPr>
          <p:cNvGrpSpPr/>
          <p:nvPr/>
        </p:nvGrpSpPr>
        <p:grpSpPr>
          <a:xfrm>
            <a:off x="1363031" y="2103244"/>
            <a:ext cx="3518232" cy="1783956"/>
            <a:chOff x="1363031" y="2103244"/>
            <a:chExt cx="3518232" cy="1783956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xmlns="" id="{9EF53131-AF97-4687-AE31-79AD5D164044}"/>
                </a:ext>
              </a:extLst>
            </p:cNvPr>
            <p:cNvGrpSpPr/>
            <p:nvPr/>
          </p:nvGrpSpPr>
          <p:grpSpPr>
            <a:xfrm>
              <a:off x="1363031" y="2103244"/>
              <a:ext cx="3518232" cy="1783956"/>
              <a:chOff x="1296203" y="1829653"/>
              <a:chExt cx="3518232" cy="1783956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7B0B3A32-3282-4BCA-84DA-B1E67E61E500}"/>
                  </a:ext>
                </a:extLst>
              </p:cNvPr>
              <p:cNvSpPr txBox="1"/>
              <p:nvPr/>
            </p:nvSpPr>
            <p:spPr>
              <a:xfrm>
                <a:off x="2016775" y="2784931"/>
                <a:ext cx="6177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he-IL" sz="1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מהי מכת חום?</a:t>
                </a:r>
                <a:endParaRPr lang="en-US" sz="1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1FEC664E-58D7-454C-B447-B35DD96E8609}"/>
                  </a:ext>
                </a:extLst>
              </p:cNvPr>
              <p:cNvSpPr txBox="1"/>
              <p:nvPr/>
            </p:nvSpPr>
            <p:spPr>
              <a:xfrm>
                <a:off x="2511767" y="2799103"/>
                <a:ext cx="5255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he-IL" sz="1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צל</a:t>
                </a:r>
                <a:endParaRPr lang="en-US" sz="1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8C8F55C8-E42A-4DA8-8764-B0862564A299}"/>
                  </a:ext>
                </a:extLst>
              </p:cNvPr>
              <p:cNvSpPr txBox="1"/>
              <p:nvPr/>
            </p:nvSpPr>
            <p:spPr>
              <a:xfrm>
                <a:off x="2930234" y="2800362"/>
                <a:ext cx="5110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he-IL" sz="1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הורדת בגדים</a:t>
                </a:r>
                <a:endParaRPr lang="en-US" sz="1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C6E782D6-139E-422C-8026-62C032D6B8A5}"/>
                  </a:ext>
                </a:extLst>
              </p:cNvPr>
              <p:cNvSpPr txBox="1"/>
              <p:nvPr/>
            </p:nvSpPr>
            <p:spPr>
              <a:xfrm>
                <a:off x="3320588" y="2806849"/>
                <a:ext cx="636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he-IL" sz="1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שפיכת מים</a:t>
                </a:r>
                <a:endParaRPr lang="en-US" sz="1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98E0D425-9E73-4C0B-90FB-6D3146A409E3}"/>
                  </a:ext>
                </a:extLst>
              </p:cNvPr>
              <p:cNvSpPr txBox="1"/>
              <p:nvPr/>
            </p:nvSpPr>
            <p:spPr>
              <a:xfrm>
                <a:off x="3841381" y="2806849"/>
                <a:ext cx="5113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he-IL" sz="1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החזרת נוזלים</a:t>
                </a:r>
                <a:endParaRPr lang="en-US" sz="1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xmlns="" id="{B75C2D4B-DEC6-4F6E-B1C0-4CED7DA5E0D2}"/>
                  </a:ext>
                </a:extLst>
              </p:cNvPr>
              <p:cNvGrpSpPr/>
              <p:nvPr/>
            </p:nvGrpSpPr>
            <p:grpSpPr>
              <a:xfrm>
                <a:off x="1296203" y="1829653"/>
                <a:ext cx="3518232" cy="1783956"/>
                <a:chOff x="1288582" y="1829653"/>
                <a:chExt cx="3644209" cy="1783956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xmlns="" id="{C0DE8F0B-9193-487A-A6CF-DBF6BAA1EC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1288582" y="1829653"/>
                  <a:ext cx="1783956" cy="1783955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xmlns="" id="{3F683268-8C9C-4ABB-993A-45A331D8CF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475" b="39589"/>
                <a:stretch/>
              </p:blipFill>
              <p:spPr>
                <a:xfrm rot="5400000">
                  <a:off x="2674922" y="1786075"/>
                  <a:ext cx="990541" cy="1077697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xmlns="" id="{BCC469F1-73D8-4710-A5D7-5CE90F51E8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475" b="39589"/>
                <a:stretch/>
              </p:blipFill>
              <p:spPr>
                <a:xfrm rot="5400000">
                  <a:off x="3253879" y="1786075"/>
                  <a:ext cx="990541" cy="1077697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xmlns="" id="{80CDF85D-C477-4D3F-BFC2-3A3AC051D9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475" b="39589"/>
                <a:stretch/>
              </p:blipFill>
              <p:spPr>
                <a:xfrm rot="5400000">
                  <a:off x="3898672" y="1786074"/>
                  <a:ext cx="990539" cy="1077698"/>
                </a:xfrm>
                <a:prstGeom prst="rect">
                  <a:avLst/>
                </a:prstGeom>
              </p:spPr>
            </p:pic>
          </p:grp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xmlns="" id="{B2D7C5AA-0F52-4504-ADF2-35D5C780A2F4}"/>
                  </a:ext>
                </a:extLst>
              </p:cNvPr>
              <p:cNvSpPr/>
              <p:nvPr/>
            </p:nvSpPr>
            <p:spPr>
              <a:xfrm>
                <a:off x="1947245" y="2582559"/>
                <a:ext cx="2491806" cy="996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xmlns="" id="{2F44AB5E-DC57-4137-A7E8-152E165051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56" b="89904" l="57212" r="8990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85" t="51080" r="19992"/>
              <a:stretch/>
            </p:blipFill>
            <p:spPr>
              <a:xfrm rot="16200000">
                <a:off x="2104533" y="2355001"/>
                <a:ext cx="793452" cy="550618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xmlns="" id="{56CCA0D5-C1CD-4FED-A0DD-97E1B28400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56" b="89904" l="57212" r="8990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85" t="51080" r="19992"/>
              <a:stretch/>
            </p:blipFill>
            <p:spPr>
              <a:xfrm rot="16200000">
                <a:off x="2547101" y="2347376"/>
                <a:ext cx="793452" cy="550618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xmlns="" id="{AE9947BB-CA1E-424A-9784-544BC39B32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56" b="89904" l="57212" r="8990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85" t="51080" r="19992"/>
              <a:stretch/>
            </p:blipFill>
            <p:spPr>
              <a:xfrm rot="16200000">
                <a:off x="2964608" y="2355000"/>
                <a:ext cx="793452" cy="550618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xmlns="" id="{FFAAD641-447E-4182-8FA9-196FF9A26B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56" b="89904" l="57212" r="8990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85" t="51080" r="19992"/>
              <a:stretch/>
            </p:blipFill>
            <p:spPr>
              <a:xfrm rot="16200000">
                <a:off x="3416448" y="2347376"/>
                <a:ext cx="793452" cy="550618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1B6EF5F8-121D-4DBD-920F-1ACD31FF2118}"/>
                  </a:ext>
                </a:extLst>
              </p:cNvPr>
              <p:cNvSpPr txBox="1"/>
              <p:nvPr/>
            </p:nvSpPr>
            <p:spPr>
              <a:xfrm>
                <a:off x="4242895" y="2806843"/>
                <a:ext cx="5113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he-IL" sz="1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דגשים</a:t>
                </a:r>
                <a:endParaRPr lang="en-US" sz="1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xmlns="" id="{77BB75F4-F712-4515-A20F-970368FC56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56" b="89904" l="57212" r="8990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85" t="38993" r="19992"/>
              <a:stretch/>
            </p:blipFill>
            <p:spPr>
              <a:xfrm rot="16200000">
                <a:off x="3809318" y="2279039"/>
                <a:ext cx="793452" cy="686659"/>
              </a:xfrm>
              <a:prstGeom prst="rect">
                <a:avLst/>
              </a:prstGeom>
            </p:spPr>
          </p:pic>
        </p:grp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xmlns="" id="{2D46F56D-FBB6-4E8A-B866-79D02A631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88" t="48877" r="52297" b="37195"/>
            <a:stretch/>
          </p:blipFill>
          <p:spPr>
            <a:xfrm rot="5400000">
              <a:off x="2109108" y="2716705"/>
              <a:ext cx="159095" cy="373751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xmlns="" id="{6410297C-94E5-49E1-BF22-A63171BAD6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88" t="48877" r="52297" b="37195"/>
            <a:stretch/>
          </p:blipFill>
          <p:spPr>
            <a:xfrm rot="5400000">
              <a:off x="2511809" y="2721355"/>
              <a:ext cx="152125" cy="357376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xmlns="" id="{66873152-0450-4944-8A78-690E554CBA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88" t="48877" r="52297" b="37195"/>
            <a:stretch/>
          </p:blipFill>
          <p:spPr>
            <a:xfrm rot="5400000">
              <a:off x="2565977" y="2728070"/>
              <a:ext cx="152125" cy="357376"/>
            </a:xfrm>
            <a:prstGeom prst="rect">
              <a:avLst/>
            </a:prstGeom>
          </p:spPr>
        </p:pic>
      </p:grpSp>
      <p:grpSp>
        <p:nvGrpSpPr>
          <p:cNvPr id="2" name="קבוצה 1"/>
          <p:cNvGrpSpPr/>
          <p:nvPr/>
        </p:nvGrpSpPr>
        <p:grpSpPr>
          <a:xfrm>
            <a:off x="5802221" y="36919"/>
            <a:ext cx="4040720" cy="1226646"/>
            <a:chOff x="5687797" y="1670693"/>
            <a:chExt cx="4040720" cy="1226646"/>
          </a:xfrm>
        </p:grpSpPr>
        <p:grpSp>
          <p:nvGrpSpPr>
            <p:cNvPr id="142" name="Group 64">
              <a:extLst>
                <a:ext uri="{FF2B5EF4-FFF2-40B4-BE49-F238E27FC236}">
                  <a16:creationId xmlns:a16="http://schemas.microsoft.com/office/drawing/2014/main" xmlns="" id="{147D5E1D-7A47-4C0E-AEE3-B9B1DA12C69F}"/>
                </a:ext>
              </a:extLst>
            </p:cNvPr>
            <p:cNvGrpSpPr/>
            <p:nvPr/>
          </p:nvGrpSpPr>
          <p:grpSpPr>
            <a:xfrm>
              <a:off x="5687797" y="1670693"/>
              <a:ext cx="3516577" cy="1226646"/>
              <a:chOff x="1276455" y="1824686"/>
              <a:chExt cx="3642495" cy="1226646"/>
            </a:xfrm>
          </p:grpSpPr>
          <p:pic>
            <p:nvPicPr>
              <p:cNvPr id="150" name="Picture 72">
                <a:extLst>
                  <a:ext uri="{FF2B5EF4-FFF2-40B4-BE49-F238E27FC236}">
                    <a16:creationId xmlns:a16="http://schemas.microsoft.com/office/drawing/2014/main" xmlns="" id="{B96DF606-596C-48F3-B587-5C6EC93A1D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240"/>
              <a:stretch/>
            </p:blipFill>
            <p:spPr>
              <a:xfrm rot="5400000">
                <a:off x="1555110" y="1546031"/>
                <a:ext cx="1226646" cy="1783955"/>
              </a:xfrm>
              <a:prstGeom prst="rect">
                <a:avLst/>
              </a:prstGeom>
            </p:spPr>
          </p:pic>
          <p:pic>
            <p:nvPicPr>
              <p:cNvPr id="151" name="Picture 73">
                <a:extLst>
                  <a:ext uri="{FF2B5EF4-FFF2-40B4-BE49-F238E27FC236}">
                    <a16:creationId xmlns:a16="http://schemas.microsoft.com/office/drawing/2014/main" xmlns="" id="{451593EC-37EC-48C2-B303-C97C03F152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4475" b="39589"/>
              <a:stretch/>
            </p:blipFill>
            <p:spPr>
              <a:xfrm rot="5400000">
                <a:off x="2674921" y="1781313"/>
                <a:ext cx="990541" cy="1077697"/>
              </a:xfrm>
              <a:prstGeom prst="rect">
                <a:avLst/>
              </a:prstGeom>
            </p:spPr>
          </p:pic>
          <p:pic>
            <p:nvPicPr>
              <p:cNvPr id="152" name="Picture 74">
                <a:extLst>
                  <a:ext uri="{FF2B5EF4-FFF2-40B4-BE49-F238E27FC236}">
                    <a16:creationId xmlns:a16="http://schemas.microsoft.com/office/drawing/2014/main" xmlns="" id="{0E103CC6-9299-4613-A422-50B8F7162C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4475" b="39589"/>
              <a:stretch/>
            </p:blipFill>
            <p:spPr>
              <a:xfrm rot="5400000">
                <a:off x="3232620" y="1781313"/>
                <a:ext cx="990541" cy="1077697"/>
              </a:xfrm>
              <a:prstGeom prst="rect">
                <a:avLst/>
              </a:prstGeom>
            </p:spPr>
          </p:pic>
          <p:pic>
            <p:nvPicPr>
              <p:cNvPr id="153" name="Picture 75">
                <a:extLst>
                  <a:ext uri="{FF2B5EF4-FFF2-40B4-BE49-F238E27FC236}">
                    <a16:creationId xmlns:a16="http://schemas.microsoft.com/office/drawing/2014/main" xmlns="" id="{5E30DBE0-4540-4676-B543-A9C2985E59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4475" b="39589"/>
              <a:stretch/>
            </p:blipFill>
            <p:spPr>
              <a:xfrm rot="5400000">
                <a:off x="3884831" y="1781310"/>
                <a:ext cx="990539" cy="1077698"/>
              </a:xfrm>
              <a:prstGeom prst="rect">
                <a:avLst/>
              </a:prstGeom>
            </p:spPr>
          </p:pic>
        </p:grpSp>
        <p:pic>
          <p:nvPicPr>
            <p:cNvPr id="154" name="Picture 75">
              <a:extLst>
                <a:ext uri="{FF2B5EF4-FFF2-40B4-BE49-F238E27FC236}">
                  <a16:creationId xmlns:a16="http://schemas.microsoft.com/office/drawing/2014/main" xmlns="" id="{5E30DBE0-4540-4676-B543-A9C2985E5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75" b="39589"/>
            <a:stretch/>
          </p:blipFill>
          <p:spPr>
            <a:xfrm rot="5400000">
              <a:off x="8713026" y="1648121"/>
              <a:ext cx="990539" cy="1040443"/>
            </a:xfrm>
            <a:prstGeom prst="rect">
              <a:avLst/>
            </a:prstGeom>
          </p:spPr>
        </p:pic>
        <p:sp>
          <p:nvSpPr>
            <p:cNvPr id="143" name="Rectangle 65">
              <a:extLst>
                <a:ext uri="{FF2B5EF4-FFF2-40B4-BE49-F238E27FC236}">
                  <a16:creationId xmlns:a16="http://schemas.microsoft.com/office/drawing/2014/main" xmlns="" id="{F5FD697E-DB95-4634-A222-EA410273BDBA}"/>
                </a:ext>
              </a:extLst>
            </p:cNvPr>
            <p:cNvSpPr/>
            <p:nvPr/>
          </p:nvSpPr>
          <p:spPr>
            <a:xfrm>
              <a:off x="6353585" y="2390294"/>
              <a:ext cx="2989099" cy="1807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71">
              <a:extLst>
                <a:ext uri="{FF2B5EF4-FFF2-40B4-BE49-F238E27FC236}">
                  <a16:creationId xmlns:a16="http://schemas.microsoft.com/office/drawing/2014/main" xmlns="" id="{D2303A68-CD03-4300-A9A7-CA44040E6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38993" r="19992"/>
            <a:stretch/>
          </p:blipFill>
          <p:spPr>
            <a:xfrm rot="16200000">
              <a:off x="8221082" y="2134956"/>
              <a:ext cx="793452" cy="686659"/>
            </a:xfrm>
            <a:prstGeom prst="rect">
              <a:avLst/>
            </a:prstGeom>
          </p:spPr>
        </p:pic>
        <p:pic>
          <p:nvPicPr>
            <p:cNvPr id="144" name="Picture 66">
              <a:extLst>
                <a:ext uri="{FF2B5EF4-FFF2-40B4-BE49-F238E27FC236}">
                  <a16:creationId xmlns:a16="http://schemas.microsoft.com/office/drawing/2014/main" xmlns="" id="{AF4DD1E9-C0E1-4DAC-AEFC-EE8A00C4FB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51080" r="19992"/>
            <a:stretch/>
          </p:blipFill>
          <p:spPr>
            <a:xfrm rot="16200000">
              <a:off x="6516297" y="2197916"/>
              <a:ext cx="793452" cy="550618"/>
            </a:xfrm>
            <a:prstGeom prst="rect">
              <a:avLst/>
            </a:prstGeom>
          </p:spPr>
        </p:pic>
        <p:pic>
          <p:nvPicPr>
            <p:cNvPr id="145" name="Picture 67">
              <a:extLst>
                <a:ext uri="{FF2B5EF4-FFF2-40B4-BE49-F238E27FC236}">
                  <a16:creationId xmlns:a16="http://schemas.microsoft.com/office/drawing/2014/main" xmlns="" id="{C74F4635-0DE9-48A9-B170-84F383B717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51080" r="19992"/>
            <a:stretch/>
          </p:blipFill>
          <p:spPr>
            <a:xfrm rot="16200000">
              <a:off x="6956511" y="2202976"/>
              <a:ext cx="793452" cy="550618"/>
            </a:xfrm>
            <a:prstGeom prst="rect">
              <a:avLst/>
            </a:prstGeom>
          </p:spPr>
        </p:pic>
        <p:pic>
          <p:nvPicPr>
            <p:cNvPr id="146" name="Picture 68">
              <a:extLst>
                <a:ext uri="{FF2B5EF4-FFF2-40B4-BE49-F238E27FC236}">
                  <a16:creationId xmlns:a16="http://schemas.microsoft.com/office/drawing/2014/main" xmlns="" id="{C2ECC70E-AF5A-454C-B522-FE5AA310BF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51080" r="19992"/>
            <a:stretch/>
          </p:blipFill>
          <p:spPr>
            <a:xfrm rot="16200000">
              <a:off x="7387386" y="2205881"/>
              <a:ext cx="793452" cy="550618"/>
            </a:xfrm>
            <a:prstGeom prst="rect">
              <a:avLst/>
            </a:prstGeom>
          </p:spPr>
        </p:pic>
        <p:pic>
          <p:nvPicPr>
            <p:cNvPr id="147" name="Picture 69">
              <a:extLst>
                <a:ext uri="{FF2B5EF4-FFF2-40B4-BE49-F238E27FC236}">
                  <a16:creationId xmlns:a16="http://schemas.microsoft.com/office/drawing/2014/main" xmlns="" id="{B43D1215-2304-492E-9BE1-B9E802800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51080" r="19992"/>
            <a:stretch/>
          </p:blipFill>
          <p:spPr>
            <a:xfrm rot="16200000">
              <a:off x="7836880" y="2203293"/>
              <a:ext cx="793452" cy="550618"/>
            </a:xfrm>
            <a:prstGeom prst="rect">
              <a:avLst/>
            </a:prstGeom>
          </p:spPr>
        </p:pic>
        <p:pic>
          <p:nvPicPr>
            <p:cNvPr id="160" name="Picture 67">
              <a:extLst>
                <a:ext uri="{FF2B5EF4-FFF2-40B4-BE49-F238E27FC236}">
                  <a16:creationId xmlns:a16="http://schemas.microsoft.com/office/drawing/2014/main" xmlns="" id="{C74F4635-0DE9-48A9-B170-84F383B717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51080" r="19992"/>
            <a:stretch/>
          </p:blipFill>
          <p:spPr>
            <a:xfrm rot="16200000">
              <a:off x="8737026" y="2202977"/>
              <a:ext cx="793452" cy="550618"/>
            </a:xfrm>
            <a:prstGeom prst="rect">
              <a:avLst/>
            </a:prstGeom>
          </p:spPr>
        </p:pic>
      </p:grpSp>
      <p:grpSp>
        <p:nvGrpSpPr>
          <p:cNvPr id="162" name="קבוצה 161"/>
          <p:cNvGrpSpPr/>
          <p:nvPr/>
        </p:nvGrpSpPr>
        <p:grpSpPr>
          <a:xfrm>
            <a:off x="5699505" y="1673073"/>
            <a:ext cx="4029012" cy="1229233"/>
            <a:chOff x="5699505" y="1673073"/>
            <a:chExt cx="4029012" cy="1229233"/>
          </a:xfrm>
        </p:grpSpPr>
        <p:grpSp>
          <p:nvGrpSpPr>
            <p:cNvPr id="163" name="Group 64">
              <a:extLst>
                <a:ext uri="{FF2B5EF4-FFF2-40B4-BE49-F238E27FC236}">
                  <a16:creationId xmlns:a16="http://schemas.microsoft.com/office/drawing/2014/main" xmlns="" id="{147D5E1D-7A47-4C0E-AEE3-B9B1DA12C69F}"/>
                </a:ext>
              </a:extLst>
            </p:cNvPr>
            <p:cNvGrpSpPr/>
            <p:nvPr/>
          </p:nvGrpSpPr>
          <p:grpSpPr>
            <a:xfrm>
              <a:off x="5699505" y="1675660"/>
              <a:ext cx="3518232" cy="1226646"/>
              <a:chOff x="1288582" y="1829653"/>
              <a:chExt cx="3644209" cy="1226646"/>
            </a:xfrm>
          </p:grpSpPr>
          <p:pic>
            <p:nvPicPr>
              <p:cNvPr id="172" name="Picture 72">
                <a:extLst>
                  <a:ext uri="{FF2B5EF4-FFF2-40B4-BE49-F238E27FC236}">
                    <a16:creationId xmlns:a16="http://schemas.microsoft.com/office/drawing/2014/main" xmlns="" id="{B96DF606-596C-48F3-B587-5C6EC93A1D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240"/>
              <a:stretch/>
            </p:blipFill>
            <p:spPr>
              <a:xfrm rot="5400000">
                <a:off x="1567237" y="1550998"/>
                <a:ext cx="1226646" cy="1783955"/>
              </a:xfrm>
              <a:prstGeom prst="rect">
                <a:avLst/>
              </a:prstGeom>
            </p:spPr>
          </p:pic>
          <p:pic>
            <p:nvPicPr>
              <p:cNvPr id="173" name="Picture 73">
                <a:extLst>
                  <a:ext uri="{FF2B5EF4-FFF2-40B4-BE49-F238E27FC236}">
                    <a16:creationId xmlns:a16="http://schemas.microsoft.com/office/drawing/2014/main" xmlns="" id="{451593EC-37EC-48C2-B303-C97C03F152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4475" b="39589"/>
              <a:stretch/>
            </p:blipFill>
            <p:spPr>
              <a:xfrm rot="5400000">
                <a:off x="2674921" y="1786075"/>
                <a:ext cx="990541" cy="1077697"/>
              </a:xfrm>
              <a:prstGeom prst="rect">
                <a:avLst/>
              </a:prstGeom>
            </p:spPr>
          </p:pic>
          <p:pic>
            <p:nvPicPr>
              <p:cNvPr id="174" name="Picture 74">
                <a:extLst>
                  <a:ext uri="{FF2B5EF4-FFF2-40B4-BE49-F238E27FC236}">
                    <a16:creationId xmlns:a16="http://schemas.microsoft.com/office/drawing/2014/main" xmlns="" id="{0E103CC6-9299-4613-A422-50B8F7162C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4475" b="39589"/>
              <a:stretch/>
            </p:blipFill>
            <p:spPr>
              <a:xfrm rot="5400000">
                <a:off x="3253879" y="1786076"/>
                <a:ext cx="990541" cy="1077697"/>
              </a:xfrm>
              <a:prstGeom prst="rect">
                <a:avLst/>
              </a:prstGeom>
            </p:spPr>
          </p:pic>
          <p:pic>
            <p:nvPicPr>
              <p:cNvPr id="175" name="Picture 75">
                <a:extLst>
                  <a:ext uri="{FF2B5EF4-FFF2-40B4-BE49-F238E27FC236}">
                    <a16:creationId xmlns:a16="http://schemas.microsoft.com/office/drawing/2014/main" xmlns="" id="{5E30DBE0-4540-4676-B543-A9C2985E59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4475" b="39589"/>
              <a:stretch/>
            </p:blipFill>
            <p:spPr>
              <a:xfrm rot="5400000">
                <a:off x="3898672" y="1786074"/>
                <a:ext cx="990539" cy="1077698"/>
              </a:xfrm>
              <a:prstGeom prst="rect">
                <a:avLst/>
              </a:prstGeom>
            </p:spPr>
          </p:pic>
        </p:grpSp>
        <p:pic>
          <p:nvPicPr>
            <p:cNvPr id="164" name="Picture 75">
              <a:extLst>
                <a:ext uri="{FF2B5EF4-FFF2-40B4-BE49-F238E27FC236}">
                  <a16:creationId xmlns:a16="http://schemas.microsoft.com/office/drawing/2014/main" xmlns="" id="{5E30DBE0-4540-4676-B543-A9C2985E5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75" b="39589"/>
            <a:stretch/>
          </p:blipFill>
          <p:spPr>
            <a:xfrm rot="5400000">
              <a:off x="8713026" y="1648121"/>
              <a:ext cx="990539" cy="1040443"/>
            </a:xfrm>
            <a:prstGeom prst="rect">
              <a:avLst/>
            </a:prstGeom>
          </p:spPr>
        </p:pic>
        <p:sp>
          <p:nvSpPr>
            <p:cNvPr id="165" name="Rectangle 65">
              <a:extLst>
                <a:ext uri="{FF2B5EF4-FFF2-40B4-BE49-F238E27FC236}">
                  <a16:creationId xmlns:a16="http://schemas.microsoft.com/office/drawing/2014/main" xmlns="" id="{F5FD697E-DB95-4634-A222-EA410273BDBA}"/>
                </a:ext>
              </a:extLst>
            </p:cNvPr>
            <p:cNvSpPr/>
            <p:nvPr/>
          </p:nvSpPr>
          <p:spPr>
            <a:xfrm>
              <a:off x="6359008" y="2394975"/>
              <a:ext cx="2989099" cy="1301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6" name="Picture 71">
              <a:extLst>
                <a:ext uri="{FF2B5EF4-FFF2-40B4-BE49-F238E27FC236}">
                  <a16:creationId xmlns:a16="http://schemas.microsoft.com/office/drawing/2014/main" xmlns="" id="{D2303A68-CD03-4300-A9A7-CA44040E6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38993" r="19992"/>
            <a:stretch/>
          </p:blipFill>
          <p:spPr>
            <a:xfrm rot="16200000">
              <a:off x="8221082" y="2134956"/>
              <a:ext cx="793452" cy="686659"/>
            </a:xfrm>
            <a:prstGeom prst="rect">
              <a:avLst/>
            </a:prstGeom>
          </p:spPr>
        </p:pic>
        <p:pic>
          <p:nvPicPr>
            <p:cNvPr id="167" name="Picture 66">
              <a:extLst>
                <a:ext uri="{FF2B5EF4-FFF2-40B4-BE49-F238E27FC236}">
                  <a16:creationId xmlns:a16="http://schemas.microsoft.com/office/drawing/2014/main" xmlns="" id="{AF4DD1E9-C0E1-4DAC-AEFC-EE8A00C4FB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51080" r="19992"/>
            <a:stretch/>
          </p:blipFill>
          <p:spPr>
            <a:xfrm rot="16200000">
              <a:off x="6516297" y="2197916"/>
              <a:ext cx="793452" cy="550618"/>
            </a:xfrm>
            <a:prstGeom prst="rect">
              <a:avLst/>
            </a:prstGeom>
          </p:spPr>
        </p:pic>
        <p:pic>
          <p:nvPicPr>
            <p:cNvPr id="168" name="Picture 67">
              <a:extLst>
                <a:ext uri="{FF2B5EF4-FFF2-40B4-BE49-F238E27FC236}">
                  <a16:creationId xmlns:a16="http://schemas.microsoft.com/office/drawing/2014/main" xmlns="" id="{C74F4635-0DE9-48A9-B170-84F383B717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51080" r="19992"/>
            <a:stretch/>
          </p:blipFill>
          <p:spPr>
            <a:xfrm rot="16200000">
              <a:off x="6958865" y="2203293"/>
              <a:ext cx="793452" cy="550618"/>
            </a:xfrm>
            <a:prstGeom prst="rect">
              <a:avLst/>
            </a:prstGeom>
          </p:spPr>
        </p:pic>
        <p:pic>
          <p:nvPicPr>
            <p:cNvPr id="169" name="Picture 68">
              <a:extLst>
                <a:ext uri="{FF2B5EF4-FFF2-40B4-BE49-F238E27FC236}">
                  <a16:creationId xmlns:a16="http://schemas.microsoft.com/office/drawing/2014/main" xmlns="" id="{C2ECC70E-AF5A-454C-B522-FE5AA310BF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51080" r="19992"/>
            <a:stretch/>
          </p:blipFill>
          <p:spPr>
            <a:xfrm rot="16200000">
              <a:off x="7393539" y="2203955"/>
              <a:ext cx="793452" cy="550618"/>
            </a:xfrm>
            <a:prstGeom prst="rect">
              <a:avLst/>
            </a:prstGeom>
          </p:spPr>
        </p:pic>
        <p:pic>
          <p:nvPicPr>
            <p:cNvPr id="170" name="Picture 69">
              <a:extLst>
                <a:ext uri="{FF2B5EF4-FFF2-40B4-BE49-F238E27FC236}">
                  <a16:creationId xmlns:a16="http://schemas.microsoft.com/office/drawing/2014/main" xmlns="" id="{B43D1215-2304-492E-9BE1-B9E802800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51080" r="19992"/>
            <a:stretch/>
          </p:blipFill>
          <p:spPr>
            <a:xfrm rot="16200000">
              <a:off x="7836880" y="2203293"/>
              <a:ext cx="793452" cy="550618"/>
            </a:xfrm>
            <a:prstGeom prst="rect">
              <a:avLst/>
            </a:prstGeom>
          </p:spPr>
        </p:pic>
        <p:pic>
          <p:nvPicPr>
            <p:cNvPr id="171" name="Picture 67">
              <a:extLst>
                <a:ext uri="{FF2B5EF4-FFF2-40B4-BE49-F238E27FC236}">
                  <a16:creationId xmlns:a16="http://schemas.microsoft.com/office/drawing/2014/main" xmlns="" id="{C74F4635-0DE9-48A9-B170-84F383B717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89904" l="57212" r="899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5" t="51080" r="19992"/>
            <a:stretch/>
          </p:blipFill>
          <p:spPr>
            <a:xfrm rot="16200000">
              <a:off x="8737026" y="2202977"/>
              <a:ext cx="793452" cy="550618"/>
            </a:xfrm>
            <a:prstGeom prst="rect">
              <a:avLst/>
            </a:prstGeom>
          </p:spPr>
        </p:pic>
      </p:grpSp>
      <p:grpSp>
        <p:nvGrpSpPr>
          <p:cNvPr id="4" name="קבוצה 3"/>
          <p:cNvGrpSpPr/>
          <p:nvPr/>
        </p:nvGrpSpPr>
        <p:grpSpPr>
          <a:xfrm>
            <a:off x="5937937" y="2379515"/>
            <a:ext cx="4040720" cy="1229029"/>
            <a:chOff x="5937937" y="2379515"/>
            <a:chExt cx="4040720" cy="1229029"/>
          </a:xfrm>
        </p:grpSpPr>
        <p:grpSp>
          <p:nvGrpSpPr>
            <p:cNvPr id="176" name="קבוצה 175"/>
            <p:cNvGrpSpPr/>
            <p:nvPr/>
          </p:nvGrpSpPr>
          <p:grpSpPr>
            <a:xfrm>
              <a:off x="5937937" y="2379515"/>
              <a:ext cx="4040720" cy="1229029"/>
              <a:chOff x="5687797" y="1668310"/>
              <a:chExt cx="4040720" cy="1229029"/>
            </a:xfrm>
          </p:grpSpPr>
          <p:grpSp>
            <p:nvGrpSpPr>
              <p:cNvPr id="177" name="Group 64">
                <a:extLst>
                  <a:ext uri="{FF2B5EF4-FFF2-40B4-BE49-F238E27FC236}">
                    <a16:creationId xmlns:a16="http://schemas.microsoft.com/office/drawing/2014/main" xmlns="" id="{147D5E1D-7A47-4C0E-AEE3-B9B1DA12C69F}"/>
                  </a:ext>
                </a:extLst>
              </p:cNvPr>
              <p:cNvGrpSpPr/>
              <p:nvPr/>
            </p:nvGrpSpPr>
            <p:grpSpPr>
              <a:xfrm>
                <a:off x="5687797" y="1670693"/>
                <a:ext cx="3516577" cy="1226646"/>
                <a:chOff x="1276455" y="1824686"/>
                <a:chExt cx="3642495" cy="1226646"/>
              </a:xfrm>
            </p:grpSpPr>
            <p:pic>
              <p:nvPicPr>
                <p:cNvPr id="186" name="Picture 72">
                  <a:extLst>
                    <a:ext uri="{FF2B5EF4-FFF2-40B4-BE49-F238E27FC236}">
                      <a16:creationId xmlns:a16="http://schemas.microsoft.com/office/drawing/2014/main" xmlns="" id="{B96DF606-596C-48F3-B587-5C6EC93A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1240"/>
                <a:stretch/>
              </p:blipFill>
              <p:spPr>
                <a:xfrm rot="5400000">
                  <a:off x="1555110" y="1546031"/>
                  <a:ext cx="1226646" cy="1783955"/>
                </a:xfrm>
                <a:prstGeom prst="rect">
                  <a:avLst/>
                </a:prstGeom>
              </p:spPr>
            </p:pic>
            <p:pic>
              <p:nvPicPr>
                <p:cNvPr id="187" name="Picture 73">
                  <a:extLst>
                    <a:ext uri="{FF2B5EF4-FFF2-40B4-BE49-F238E27FC236}">
                      <a16:creationId xmlns:a16="http://schemas.microsoft.com/office/drawing/2014/main" xmlns="" id="{451593EC-37EC-48C2-B303-C97C03F152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475" b="39589"/>
                <a:stretch/>
              </p:blipFill>
              <p:spPr>
                <a:xfrm rot="5400000">
                  <a:off x="2674921" y="1781313"/>
                  <a:ext cx="990541" cy="1077697"/>
                </a:xfrm>
                <a:prstGeom prst="rect">
                  <a:avLst/>
                </a:prstGeom>
              </p:spPr>
            </p:pic>
            <p:pic>
              <p:nvPicPr>
                <p:cNvPr id="188" name="Picture 74">
                  <a:extLst>
                    <a:ext uri="{FF2B5EF4-FFF2-40B4-BE49-F238E27FC236}">
                      <a16:creationId xmlns:a16="http://schemas.microsoft.com/office/drawing/2014/main" xmlns="" id="{0E103CC6-9299-4613-A422-50B8F7162C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475" b="39589"/>
                <a:stretch/>
              </p:blipFill>
              <p:spPr>
                <a:xfrm rot="5400000">
                  <a:off x="3232620" y="1781313"/>
                  <a:ext cx="990541" cy="1077697"/>
                </a:xfrm>
                <a:prstGeom prst="rect">
                  <a:avLst/>
                </a:prstGeom>
              </p:spPr>
            </p:pic>
            <p:pic>
              <p:nvPicPr>
                <p:cNvPr id="189" name="Picture 75">
                  <a:extLst>
                    <a:ext uri="{FF2B5EF4-FFF2-40B4-BE49-F238E27FC236}">
                      <a16:creationId xmlns:a16="http://schemas.microsoft.com/office/drawing/2014/main" xmlns="" id="{5E30DBE0-4540-4676-B543-A9C2985E5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475" b="39589"/>
                <a:stretch/>
              </p:blipFill>
              <p:spPr>
                <a:xfrm rot="5400000">
                  <a:off x="3884831" y="1781310"/>
                  <a:ext cx="990539" cy="1077698"/>
                </a:xfrm>
                <a:prstGeom prst="rect">
                  <a:avLst/>
                </a:prstGeom>
              </p:spPr>
            </p:pic>
          </p:grpSp>
          <p:pic>
            <p:nvPicPr>
              <p:cNvPr id="178" name="Picture 75">
                <a:extLst>
                  <a:ext uri="{FF2B5EF4-FFF2-40B4-BE49-F238E27FC236}">
                    <a16:creationId xmlns:a16="http://schemas.microsoft.com/office/drawing/2014/main" xmlns="" id="{5E30DBE0-4540-4676-B543-A9C2985E59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4475" b="39589"/>
              <a:stretch/>
            </p:blipFill>
            <p:spPr>
              <a:xfrm rot="5400000">
                <a:off x="8713026" y="1643358"/>
                <a:ext cx="990539" cy="1040443"/>
              </a:xfrm>
              <a:prstGeom prst="rect">
                <a:avLst/>
              </a:prstGeom>
            </p:spPr>
          </p:pic>
          <p:sp>
            <p:nvSpPr>
              <p:cNvPr id="179" name="Rectangle 65">
                <a:extLst>
                  <a:ext uri="{FF2B5EF4-FFF2-40B4-BE49-F238E27FC236}">
                    <a16:creationId xmlns:a16="http://schemas.microsoft.com/office/drawing/2014/main" xmlns="" id="{F5FD697E-DB95-4634-A222-EA410273BDBA}"/>
                  </a:ext>
                </a:extLst>
              </p:cNvPr>
              <p:cNvSpPr/>
              <p:nvPr/>
            </p:nvSpPr>
            <p:spPr>
              <a:xfrm>
                <a:off x="6353585" y="2390294"/>
                <a:ext cx="2989099" cy="1807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0" name="Picture 71">
                <a:extLst>
                  <a:ext uri="{FF2B5EF4-FFF2-40B4-BE49-F238E27FC236}">
                    <a16:creationId xmlns:a16="http://schemas.microsoft.com/office/drawing/2014/main" xmlns="" id="{D2303A68-CD03-4300-A9A7-CA44040E65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56" b="89904" l="57212" r="8990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85" t="38993" r="19992"/>
              <a:stretch/>
            </p:blipFill>
            <p:spPr>
              <a:xfrm rot="16200000">
                <a:off x="8221082" y="2134956"/>
                <a:ext cx="793452" cy="686659"/>
              </a:xfrm>
              <a:prstGeom prst="rect">
                <a:avLst/>
              </a:prstGeom>
            </p:spPr>
          </p:pic>
          <p:pic>
            <p:nvPicPr>
              <p:cNvPr id="181" name="Picture 66">
                <a:extLst>
                  <a:ext uri="{FF2B5EF4-FFF2-40B4-BE49-F238E27FC236}">
                    <a16:creationId xmlns:a16="http://schemas.microsoft.com/office/drawing/2014/main" xmlns="" id="{AF4DD1E9-C0E1-4DAC-AEFC-EE8A00C4FB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56" b="89904" l="57212" r="8990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85" t="51080" r="19992"/>
              <a:stretch/>
            </p:blipFill>
            <p:spPr>
              <a:xfrm rot="16200000">
                <a:off x="6516297" y="2197916"/>
                <a:ext cx="793452" cy="550618"/>
              </a:xfrm>
              <a:prstGeom prst="rect">
                <a:avLst/>
              </a:prstGeom>
            </p:spPr>
          </p:pic>
          <p:pic>
            <p:nvPicPr>
              <p:cNvPr id="182" name="Picture 67">
                <a:extLst>
                  <a:ext uri="{FF2B5EF4-FFF2-40B4-BE49-F238E27FC236}">
                    <a16:creationId xmlns:a16="http://schemas.microsoft.com/office/drawing/2014/main" xmlns="" id="{C74F4635-0DE9-48A9-B170-84F383B717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56" b="89904" l="57212" r="8990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85" t="51080" r="19992"/>
              <a:stretch/>
            </p:blipFill>
            <p:spPr>
              <a:xfrm rot="16200000">
                <a:off x="6956511" y="2202976"/>
                <a:ext cx="793452" cy="550618"/>
              </a:xfrm>
              <a:prstGeom prst="rect">
                <a:avLst/>
              </a:prstGeom>
            </p:spPr>
          </p:pic>
          <p:pic>
            <p:nvPicPr>
              <p:cNvPr id="183" name="Picture 68">
                <a:extLst>
                  <a:ext uri="{FF2B5EF4-FFF2-40B4-BE49-F238E27FC236}">
                    <a16:creationId xmlns:a16="http://schemas.microsoft.com/office/drawing/2014/main" xmlns="" id="{C2ECC70E-AF5A-454C-B522-FE5AA310BF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56" b="89904" l="57212" r="8990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85" t="51080" r="19992"/>
              <a:stretch/>
            </p:blipFill>
            <p:spPr>
              <a:xfrm rot="16200000">
                <a:off x="7387386" y="2205881"/>
                <a:ext cx="793452" cy="550618"/>
              </a:xfrm>
              <a:prstGeom prst="rect">
                <a:avLst/>
              </a:prstGeom>
            </p:spPr>
          </p:pic>
          <p:pic>
            <p:nvPicPr>
              <p:cNvPr id="184" name="Picture 69">
                <a:extLst>
                  <a:ext uri="{FF2B5EF4-FFF2-40B4-BE49-F238E27FC236}">
                    <a16:creationId xmlns:a16="http://schemas.microsoft.com/office/drawing/2014/main" xmlns="" id="{B43D1215-2304-492E-9BE1-B9E8028006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56" b="89904" l="57212" r="8990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85" t="51080" r="19992"/>
              <a:stretch/>
            </p:blipFill>
            <p:spPr>
              <a:xfrm rot="16200000">
                <a:off x="7836880" y="2203293"/>
                <a:ext cx="793452" cy="550618"/>
              </a:xfrm>
              <a:prstGeom prst="rect">
                <a:avLst/>
              </a:prstGeom>
            </p:spPr>
          </p:pic>
          <p:pic>
            <p:nvPicPr>
              <p:cNvPr id="185" name="Picture 67">
                <a:extLst>
                  <a:ext uri="{FF2B5EF4-FFF2-40B4-BE49-F238E27FC236}">
                    <a16:creationId xmlns:a16="http://schemas.microsoft.com/office/drawing/2014/main" xmlns="" id="{C74F4635-0DE9-48A9-B170-84F383B717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56" b="89904" l="57212" r="8990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85" t="51080" r="19992"/>
              <a:stretch/>
            </p:blipFill>
            <p:spPr>
              <a:xfrm rot="16200000">
                <a:off x="8737026" y="2202977"/>
                <a:ext cx="793452" cy="550618"/>
              </a:xfrm>
              <a:prstGeom prst="rect">
                <a:avLst/>
              </a:prstGeom>
            </p:spPr>
          </p:pic>
        </p:grpSp>
        <p:pic>
          <p:nvPicPr>
            <p:cNvPr id="190" name="Picture 16">
              <a:extLst>
                <a:ext uri="{FF2B5EF4-FFF2-40B4-BE49-F238E27FC236}">
                  <a16:creationId xmlns:a16="http://schemas.microsoft.com/office/drawing/2014/main" xmlns="" id="{B69EFED3-930C-453A-BBBA-FBF32D7FD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88" t="48877" r="52297" b="37195"/>
            <a:stretch/>
          </p:blipFill>
          <p:spPr>
            <a:xfrm rot="5400000">
              <a:off x="6668837" y="2965431"/>
              <a:ext cx="159095" cy="437995"/>
            </a:xfrm>
            <a:prstGeom prst="rect">
              <a:avLst/>
            </a:prstGeom>
          </p:spPr>
        </p:pic>
      </p:grpSp>
      <p:grpSp>
        <p:nvGrpSpPr>
          <p:cNvPr id="5" name="קבוצה 4"/>
          <p:cNvGrpSpPr/>
          <p:nvPr/>
        </p:nvGrpSpPr>
        <p:grpSpPr>
          <a:xfrm>
            <a:off x="5878176" y="3398774"/>
            <a:ext cx="4040720" cy="1229029"/>
            <a:chOff x="5878176" y="3398774"/>
            <a:chExt cx="4040720" cy="1229029"/>
          </a:xfrm>
        </p:grpSpPr>
        <p:grpSp>
          <p:nvGrpSpPr>
            <p:cNvPr id="191" name="קבוצה 190"/>
            <p:cNvGrpSpPr/>
            <p:nvPr/>
          </p:nvGrpSpPr>
          <p:grpSpPr>
            <a:xfrm>
              <a:off x="5878176" y="3398774"/>
              <a:ext cx="4040720" cy="1229029"/>
              <a:chOff x="5937937" y="2379515"/>
              <a:chExt cx="4040720" cy="1229029"/>
            </a:xfrm>
          </p:grpSpPr>
          <p:grpSp>
            <p:nvGrpSpPr>
              <p:cNvPr id="192" name="קבוצה 191"/>
              <p:cNvGrpSpPr/>
              <p:nvPr/>
            </p:nvGrpSpPr>
            <p:grpSpPr>
              <a:xfrm>
                <a:off x="5937937" y="2379515"/>
                <a:ext cx="4040720" cy="1229029"/>
                <a:chOff x="5687797" y="1668310"/>
                <a:chExt cx="4040720" cy="1229029"/>
              </a:xfrm>
            </p:grpSpPr>
            <p:grpSp>
              <p:nvGrpSpPr>
                <p:cNvPr id="194" name="Group 64">
                  <a:extLst>
                    <a:ext uri="{FF2B5EF4-FFF2-40B4-BE49-F238E27FC236}">
                      <a16:creationId xmlns:a16="http://schemas.microsoft.com/office/drawing/2014/main" xmlns="" id="{147D5E1D-7A47-4C0E-AEE3-B9B1DA12C69F}"/>
                    </a:ext>
                  </a:extLst>
                </p:cNvPr>
                <p:cNvGrpSpPr/>
                <p:nvPr/>
              </p:nvGrpSpPr>
              <p:grpSpPr>
                <a:xfrm>
                  <a:off x="5687797" y="1670693"/>
                  <a:ext cx="3516577" cy="1226646"/>
                  <a:chOff x="1276455" y="1824686"/>
                  <a:chExt cx="3642495" cy="1226646"/>
                </a:xfrm>
              </p:grpSpPr>
              <p:pic>
                <p:nvPicPr>
                  <p:cNvPr id="203" name="Picture 72">
                    <a:extLst>
                      <a:ext uri="{FF2B5EF4-FFF2-40B4-BE49-F238E27FC236}">
                        <a16:creationId xmlns:a16="http://schemas.microsoft.com/office/drawing/2014/main" xmlns="" id="{B96DF606-596C-48F3-B587-5C6EC93A1D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1240"/>
                  <a:stretch/>
                </p:blipFill>
                <p:spPr>
                  <a:xfrm rot="5400000">
                    <a:off x="1555110" y="1546031"/>
                    <a:ext cx="1226646" cy="1783955"/>
                  </a:xfrm>
                  <a:prstGeom prst="rect">
                    <a:avLst/>
                  </a:prstGeom>
                </p:spPr>
              </p:pic>
              <p:pic>
                <p:nvPicPr>
                  <p:cNvPr id="204" name="Picture 73">
                    <a:extLst>
                      <a:ext uri="{FF2B5EF4-FFF2-40B4-BE49-F238E27FC236}">
                        <a16:creationId xmlns:a16="http://schemas.microsoft.com/office/drawing/2014/main" xmlns="" id="{451593EC-37EC-48C2-B303-C97C03F152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4475" b="39589"/>
                  <a:stretch/>
                </p:blipFill>
                <p:spPr>
                  <a:xfrm rot="5400000">
                    <a:off x="2674921" y="1781313"/>
                    <a:ext cx="990541" cy="1077697"/>
                  </a:xfrm>
                  <a:prstGeom prst="rect">
                    <a:avLst/>
                  </a:prstGeom>
                </p:spPr>
              </p:pic>
              <p:pic>
                <p:nvPicPr>
                  <p:cNvPr id="205" name="Picture 74">
                    <a:extLst>
                      <a:ext uri="{FF2B5EF4-FFF2-40B4-BE49-F238E27FC236}">
                        <a16:creationId xmlns:a16="http://schemas.microsoft.com/office/drawing/2014/main" xmlns="" id="{0E103CC6-9299-4613-A422-50B8F7162C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4475" b="39589"/>
                  <a:stretch/>
                </p:blipFill>
                <p:spPr>
                  <a:xfrm rot="5400000">
                    <a:off x="3232620" y="1781313"/>
                    <a:ext cx="990541" cy="1077697"/>
                  </a:xfrm>
                  <a:prstGeom prst="rect">
                    <a:avLst/>
                  </a:prstGeom>
                </p:spPr>
              </p:pic>
              <p:pic>
                <p:nvPicPr>
                  <p:cNvPr id="206" name="Picture 75">
                    <a:extLst>
                      <a:ext uri="{FF2B5EF4-FFF2-40B4-BE49-F238E27FC236}">
                        <a16:creationId xmlns:a16="http://schemas.microsoft.com/office/drawing/2014/main" xmlns="" id="{5E30DBE0-4540-4676-B543-A9C2985E5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4475" b="39589"/>
                  <a:stretch/>
                </p:blipFill>
                <p:spPr>
                  <a:xfrm rot="5400000">
                    <a:off x="3884831" y="1781310"/>
                    <a:ext cx="990539" cy="107769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5" name="Picture 75">
                  <a:extLst>
                    <a:ext uri="{FF2B5EF4-FFF2-40B4-BE49-F238E27FC236}">
                      <a16:creationId xmlns:a16="http://schemas.microsoft.com/office/drawing/2014/main" xmlns="" id="{5E30DBE0-4540-4676-B543-A9C2985E5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475" b="39589"/>
                <a:stretch/>
              </p:blipFill>
              <p:spPr>
                <a:xfrm rot="5400000">
                  <a:off x="8713026" y="1643358"/>
                  <a:ext cx="990539" cy="1040443"/>
                </a:xfrm>
                <a:prstGeom prst="rect">
                  <a:avLst/>
                </a:prstGeom>
              </p:spPr>
            </p:pic>
            <p:sp>
              <p:nvSpPr>
                <p:cNvPr id="196" name="Rectangle 65">
                  <a:extLst>
                    <a:ext uri="{FF2B5EF4-FFF2-40B4-BE49-F238E27FC236}">
                      <a16:creationId xmlns:a16="http://schemas.microsoft.com/office/drawing/2014/main" xmlns="" id="{F5FD697E-DB95-4634-A222-EA410273BDBA}"/>
                    </a:ext>
                  </a:extLst>
                </p:cNvPr>
                <p:cNvSpPr/>
                <p:nvPr/>
              </p:nvSpPr>
              <p:spPr>
                <a:xfrm>
                  <a:off x="6353585" y="2390294"/>
                  <a:ext cx="2989099" cy="1807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7" name="Picture 71">
                  <a:extLst>
                    <a:ext uri="{FF2B5EF4-FFF2-40B4-BE49-F238E27FC236}">
                      <a16:creationId xmlns:a16="http://schemas.microsoft.com/office/drawing/2014/main" xmlns="" id="{D2303A68-CD03-4300-A9A7-CA44040E65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9856" b="89904" l="57212" r="89904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285" t="38993" r="19992"/>
                <a:stretch/>
              </p:blipFill>
              <p:spPr>
                <a:xfrm rot="16200000">
                  <a:off x="8250964" y="2105075"/>
                  <a:ext cx="793452" cy="746422"/>
                </a:xfrm>
                <a:prstGeom prst="rect">
                  <a:avLst/>
                </a:prstGeom>
              </p:spPr>
            </p:pic>
            <p:pic>
              <p:nvPicPr>
                <p:cNvPr id="198" name="Picture 66">
                  <a:extLst>
                    <a:ext uri="{FF2B5EF4-FFF2-40B4-BE49-F238E27FC236}">
                      <a16:creationId xmlns:a16="http://schemas.microsoft.com/office/drawing/2014/main" xmlns="" id="{AF4DD1E9-C0E1-4DAC-AEFC-EE8A00C4FB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9856" b="89904" l="57212" r="89904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285" t="51080" r="19992"/>
                <a:stretch/>
              </p:blipFill>
              <p:spPr>
                <a:xfrm rot="16200000">
                  <a:off x="6516297" y="2197916"/>
                  <a:ext cx="793452" cy="550618"/>
                </a:xfrm>
                <a:prstGeom prst="rect">
                  <a:avLst/>
                </a:prstGeom>
              </p:spPr>
            </p:pic>
            <p:pic>
              <p:nvPicPr>
                <p:cNvPr id="199" name="Picture 67">
                  <a:extLst>
                    <a:ext uri="{FF2B5EF4-FFF2-40B4-BE49-F238E27FC236}">
                      <a16:creationId xmlns:a16="http://schemas.microsoft.com/office/drawing/2014/main" xmlns="" id="{C74F4635-0DE9-48A9-B170-84F383B717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9856" b="89904" l="57212" r="89904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285" t="51080" r="19992"/>
                <a:stretch/>
              </p:blipFill>
              <p:spPr>
                <a:xfrm rot="16200000">
                  <a:off x="6956511" y="2202976"/>
                  <a:ext cx="793452" cy="550618"/>
                </a:xfrm>
                <a:prstGeom prst="rect">
                  <a:avLst/>
                </a:prstGeom>
              </p:spPr>
            </p:pic>
            <p:pic>
              <p:nvPicPr>
                <p:cNvPr id="200" name="Picture 68">
                  <a:extLst>
                    <a:ext uri="{FF2B5EF4-FFF2-40B4-BE49-F238E27FC236}">
                      <a16:creationId xmlns:a16="http://schemas.microsoft.com/office/drawing/2014/main" xmlns="" id="{C2ECC70E-AF5A-454C-B522-FE5AA310BF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9856" b="89904" l="57212" r="89904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285" t="51080" r="19992"/>
                <a:stretch/>
              </p:blipFill>
              <p:spPr>
                <a:xfrm rot="16200000">
                  <a:off x="7387386" y="2205881"/>
                  <a:ext cx="793452" cy="550618"/>
                </a:xfrm>
                <a:prstGeom prst="rect">
                  <a:avLst/>
                </a:prstGeom>
              </p:spPr>
            </p:pic>
            <p:pic>
              <p:nvPicPr>
                <p:cNvPr id="201" name="Picture 69">
                  <a:extLst>
                    <a:ext uri="{FF2B5EF4-FFF2-40B4-BE49-F238E27FC236}">
                      <a16:creationId xmlns:a16="http://schemas.microsoft.com/office/drawing/2014/main" xmlns="" id="{B43D1215-2304-492E-9BE1-B9E8028006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9856" b="89904" l="57212" r="89904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285" t="51080" r="19992"/>
                <a:stretch/>
              </p:blipFill>
              <p:spPr>
                <a:xfrm rot="16200000">
                  <a:off x="7836880" y="2203293"/>
                  <a:ext cx="793452" cy="550618"/>
                </a:xfrm>
                <a:prstGeom prst="rect">
                  <a:avLst/>
                </a:prstGeom>
              </p:spPr>
            </p:pic>
            <p:pic>
              <p:nvPicPr>
                <p:cNvPr id="202" name="Picture 67">
                  <a:extLst>
                    <a:ext uri="{FF2B5EF4-FFF2-40B4-BE49-F238E27FC236}">
                      <a16:creationId xmlns:a16="http://schemas.microsoft.com/office/drawing/2014/main" xmlns="" id="{C74F4635-0DE9-48A9-B170-84F383B717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9856" b="89904" l="57212" r="89904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285" t="51080" r="19992"/>
                <a:stretch/>
              </p:blipFill>
              <p:spPr>
                <a:xfrm rot="16200000">
                  <a:off x="8737026" y="2202977"/>
                  <a:ext cx="793452" cy="550618"/>
                </a:xfrm>
                <a:prstGeom prst="rect">
                  <a:avLst/>
                </a:prstGeom>
              </p:spPr>
            </p:pic>
          </p:grpSp>
          <p:pic>
            <p:nvPicPr>
              <p:cNvPr id="193" name="Picture 16">
                <a:extLst>
                  <a:ext uri="{FF2B5EF4-FFF2-40B4-BE49-F238E27FC236}">
                    <a16:creationId xmlns:a16="http://schemas.microsoft.com/office/drawing/2014/main" xmlns="" id="{B69EFED3-930C-453A-BBBA-FBF32D7FDC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88" t="48877" r="52297" b="37195"/>
              <a:stretch/>
            </p:blipFill>
            <p:spPr>
              <a:xfrm rot="5400000">
                <a:off x="6671906" y="2963741"/>
                <a:ext cx="162479" cy="437995"/>
              </a:xfrm>
              <a:prstGeom prst="rect">
                <a:avLst/>
              </a:prstGeom>
            </p:spPr>
          </p:pic>
        </p:grpSp>
        <p:pic>
          <p:nvPicPr>
            <p:cNvPr id="207" name="Picture 16">
              <a:extLst>
                <a:ext uri="{FF2B5EF4-FFF2-40B4-BE49-F238E27FC236}">
                  <a16:creationId xmlns:a16="http://schemas.microsoft.com/office/drawing/2014/main" xmlns="" id="{B69EFED3-930C-453A-BBBA-FBF32D7FD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88" t="48877" r="52297" b="37195"/>
            <a:stretch/>
          </p:blipFill>
          <p:spPr>
            <a:xfrm rot="5400000">
              <a:off x="7062673" y="4002161"/>
              <a:ext cx="162478" cy="399673"/>
            </a:xfrm>
            <a:prstGeom prst="rect">
              <a:avLst/>
            </a:prstGeom>
          </p:spPr>
        </p:pic>
      </p:grpSp>
      <p:grpSp>
        <p:nvGrpSpPr>
          <p:cNvPr id="6" name="קבוצה 5"/>
          <p:cNvGrpSpPr/>
          <p:nvPr/>
        </p:nvGrpSpPr>
        <p:grpSpPr>
          <a:xfrm>
            <a:off x="5237516" y="728665"/>
            <a:ext cx="4040720" cy="1229029"/>
            <a:chOff x="5648508" y="4085066"/>
            <a:chExt cx="4040720" cy="1229029"/>
          </a:xfrm>
        </p:grpSpPr>
        <p:grpSp>
          <p:nvGrpSpPr>
            <p:cNvPr id="208" name="קבוצה 207"/>
            <p:cNvGrpSpPr/>
            <p:nvPr/>
          </p:nvGrpSpPr>
          <p:grpSpPr>
            <a:xfrm>
              <a:off x="5648508" y="4085066"/>
              <a:ext cx="4040720" cy="1229029"/>
              <a:chOff x="5878176" y="3398774"/>
              <a:chExt cx="4040720" cy="1229029"/>
            </a:xfrm>
          </p:grpSpPr>
          <p:grpSp>
            <p:nvGrpSpPr>
              <p:cNvPr id="209" name="קבוצה 208"/>
              <p:cNvGrpSpPr/>
              <p:nvPr/>
            </p:nvGrpSpPr>
            <p:grpSpPr>
              <a:xfrm>
                <a:off x="5878176" y="3398774"/>
                <a:ext cx="4040720" cy="1229029"/>
                <a:chOff x="5937937" y="2379515"/>
                <a:chExt cx="4040720" cy="1229029"/>
              </a:xfrm>
            </p:grpSpPr>
            <p:grpSp>
              <p:nvGrpSpPr>
                <p:cNvPr id="211" name="קבוצה 210"/>
                <p:cNvGrpSpPr/>
                <p:nvPr/>
              </p:nvGrpSpPr>
              <p:grpSpPr>
                <a:xfrm>
                  <a:off x="5937937" y="2379515"/>
                  <a:ext cx="4040720" cy="1229029"/>
                  <a:chOff x="5687797" y="1668310"/>
                  <a:chExt cx="4040720" cy="1229029"/>
                </a:xfrm>
              </p:grpSpPr>
              <p:grpSp>
                <p:nvGrpSpPr>
                  <p:cNvPr id="213" name="Group 64">
                    <a:extLst>
                      <a:ext uri="{FF2B5EF4-FFF2-40B4-BE49-F238E27FC236}">
                        <a16:creationId xmlns:a16="http://schemas.microsoft.com/office/drawing/2014/main" xmlns="" id="{147D5E1D-7A47-4C0E-AEE3-B9B1DA12C69F}"/>
                      </a:ext>
                    </a:extLst>
                  </p:cNvPr>
                  <p:cNvGrpSpPr/>
                  <p:nvPr/>
                </p:nvGrpSpPr>
                <p:grpSpPr>
                  <a:xfrm>
                    <a:off x="5687797" y="1670693"/>
                    <a:ext cx="3516577" cy="1226646"/>
                    <a:chOff x="1276455" y="1824686"/>
                    <a:chExt cx="3642495" cy="1226646"/>
                  </a:xfrm>
                </p:grpSpPr>
                <p:pic>
                  <p:nvPicPr>
                    <p:cNvPr id="222" name="Picture 72">
                      <a:extLst>
                        <a:ext uri="{FF2B5EF4-FFF2-40B4-BE49-F238E27FC236}">
                          <a16:creationId xmlns:a16="http://schemas.microsoft.com/office/drawing/2014/main" xmlns="" id="{B96DF606-596C-48F3-B587-5C6EC93A1D3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31240"/>
                    <a:stretch/>
                  </p:blipFill>
                  <p:spPr>
                    <a:xfrm rot="5400000">
                      <a:off x="1555110" y="1546031"/>
                      <a:ext cx="1226646" cy="17839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3" name="Picture 73">
                      <a:extLst>
                        <a:ext uri="{FF2B5EF4-FFF2-40B4-BE49-F238E27FC236}">
                          <a16:creationId xmlns:a16="http://schemas.microsoft.com/office/drawing/2014/main" xmlns="" id="{451593EC-37EC-48C2-B303-C97C03F152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44475" b="39589"/>
                    <a:stretch/>
                  </p:blipFill>
                  <p:spPr>
                    <a:xfrm rot="5400000">
                      <a:off x="2674921" y="1781313"/>
                      <a:ext cx="990541" cy="107769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4" name="Picture 74">
                      <a:extLst>
                        <a:ext uri="{FF2B5EF4-FFF2-40B4-BE49-F238E27FC236}">
                          <a16:creationId xmlns:a16="http://schemas.microsoft.com/office/drawing/2014/main" xmlns="" id="{0E103CC6-9299-4613-A422-50B8F7162C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44475" b="39589"/>
                    <a:stretch/>
                  </p:blipFill>
                  <p:spPr>
                    <a:xfrm rot="5400000">
                      <a:off x="3232620" y="1781313"/>
                      <a:ext cx="990541" cy="107769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5" name="Picture 75">
                      <a:extLst>
                        <a:ext uri="{FF2B5EF4-FFF2-40B4-BE49-F238E27FC236}">
                          <a16:creationId xmlns:a16="http://schemas.microsoft.com/office/drawing/2014/main" xmlns="" id="{5E30DBE0-4540-4676-B543-A9C2985E59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44475" b="39589"/>
                    <a:stretch/>
                  </p:blipFill>
                  <p:spPr>
                    <a:xfrm rot="5400000">
                      <a:off x="3884831" y="1781310"/>
                      <a:ext cx="990539" cy="107769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14" name="Picture 75">
                    <a:extLst>
                      <a:ext uri="{FF2B5EF4-FFF2-40B4-BE49-F238E27FC236}">
                        <a16:creationId xmlns:a16="http://schemas.microsoft.com/office/drawing/2014/main" xmlns="" id="{5E30DBE0-4540-4676-B543-A9C2985E5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4475" b="39589"/>
                  <a:stretch/>
                </p:blipFill>
                <p:spPr>
                  <a:xfrm rot="5400000">
                    <a:off x="8713026" y="1643358"/>
                    <a:ext cx="990539" cy="1040443"/>
                  </a:xfrm>
                  <a:prstGeom prst="rect">
                    <a:avLst/>
                  </a:prstGeom>
                </p:spPr>
              </p:pic>
              <p:sp>
                <p:nvSpPr>
                  <p:cNvPr id="215" name="Rectangle 65">
                    <a:extLst>
                      <a:ext uri="{FF2B5EF4-FFF2-40B4-BE49-F238E27FC236}">
                        <a16:creationId xmlns:a16="http://schemas.microsoft.com/office/drawing/2014/main" xmlns="" id="{F5FD697E-DB95-4634-A222-EA410273BDBA}"/>
                      </a:ext>
                    </a:extLst>
                  </p:cNvPr>
                  <p:cNvSpPr/>
                  <p:nvPr/>
                </p:nvSpPr>
                <p:spPr>
                  <a:xfrm>
                    <a:off x="6353585" y="2390294"/>
                    <a:ext cx="2989099" cy="18076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16" name="Picture 71">
                    <a:extLst>
                      <a:ext uri="{FF2B5EF4-FFF2-40B4-BE49-F238E27FC236}">
                        <a16:creationId xmlns:a16="http://schemas.microsoft.com/office/drawing/2014/main" xmlns="" id="{D2303A68-CD03-4300-A9A7-CA44040E65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9856" b="89904" l="57212" r="89904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7285" t="38993" r="19992"/>
                  <a:stretch/>
                </p:blipFill>
                <p:spPr>
                  <a:xfrm rot="16200000">
                    <a:off x="8250964" y="2105075"/>
                    <a:ext cx="793452" cy="746422"/>
                  </a:xfrm>
                  <a:prstGeom prst="rect">
                    <a:avLst/>
                  </a:prstGeom>
                </p:spPr>
              </p:pic>
              <p:pic>
                <p:nvPicPr>
                  <p:cNvPr id="217" name="Picture 66">
                    <a:extLst>
                      <a:ext uri="{FF2B5EF4-FFF2-40B4-BE49-F238E27FC236}">
                        <a16:creationId xmlns:a16="http://schemas.microsoft.com/office/drawing/2014/main" xmlns="" id="{AF4DD1E9-C0E1-4DAC-AEFC-EE8A00C4FB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9856" b="89904" l="57212" r="89904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7285" t="51080" r="19992"/>
                  <a:stretch/>
                </p:blipFill>
                <p:spPr>
                  <a:xfrm rot="16200000">
                    <a:off x="6516297" y="2197916"/>
                    <a:ext cx="793452" cy="550618"/>
                  </a:xfrm>
                  <a:prstGeom prst="rect">
                    <a:avLst/>
                  </a:prstGeom>
                </p:spPr>
              </p:pic>
              <p:pic>
                <p:nvPicPr>
                  <p:cNvPr id="218" name="Picture 67">
                    <a:extLst>
                      <a:ext uri="{FF2B5EF4-FFF2-40B4-BE49-F238E27FC236}">
                        <a16:creationId xmlns:a16="http://schemas.microsoft.com/office/drawing/2014/main" xmlns="" id="{C74F4635-0DE9-48A9-B170-84F383B717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9856" b="89904" l="57212" r="89904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7285" t="51080" r="19992"/>
                  <a:stretch/>
                </p:blipFill>
                <p:spPr>
                  <a:xfrm rot="16200000">
                    <a:off x="6956511" y="2202976"/>
                    <a:ext cx="793452" cy="550618"/>
                  </a:xfrm>
                  <a:prstGeom prst="rect">
                    <a:avLst/>
                  </a:prstGeom>
                </p:spPr>
              </p:pic>
              <p:pic>
                <p:nvPicPr>
                  <p:cNvPr id="219" name="Picture 68">
                    <a:extLst>
                      <a:ext uri="{FF2B5EF4-FFF2-40B4-BE49-F238E27FC236}">
                        <a16:creationId xmlns:a16="http://schemas.microsoft.com/office/drawing/2014/main" xmlns="" id="{C2ECC70E-AF5A-454C-B522-FE5AA310BF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9856" b="89904" l="57212" r="89904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7285" t="51080" r="19992"/>
                  <a:stretch/>
                </p:blipFill>
                <p:spPr>
                  <a:xfrm rot="16200000">
                    <a:off x="7387386" y="2205881"/>
                    <a:ext cx="793452" cy="550618"/>
                  </a:xfrm>
                  <a:prstGeom prst="rect">
                    <a:avLst/>
                  </a:prstGeom>
                </p:spPr>
              </p:pic>
              <p:pic>
                <p:nvPicPr>
                  <p:cNvPr id="220" name="Picture 69">
                    <a:extLst>
                      <a:ext uri="{FF2B5EF4-FFF2-40B4-BE49-F238E27FC236}">
                        <a16:creationId xmlns:a16="http://schemas.microsoft.com/office/drawing/2014/main" xmlns="" id="{B43D1215-2304-492E-9BE1-B9E8028006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9856" b="89904" l="57212" r="89904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7285" t="51080" r="19992"/>
                  <a:stretch/>
                </p:blipFill>
                <p:spPr>
                  <a:xfrm rot="16200000">
                    <a:off x="7836880" y="2203293"/>
                    <a:ext cx="793452" cy="550618"/>
                  </a:xfrm>
                  <a:prstGeom prst="rect">
                    <a:avLst/>
                  </a:prstGeom>
                </p:spPr>
              </p:pic>
              <p:pic>
                <p:nvPicPr>
                  <p:cNvPr id="221" name="Picture 67">
                    <a:extLst>
                      <a:ext uri="{FF2B5EF4-FFF2-40B4-BE49-F238E27FC236}">
                        <a16:creationId xmlns:a16="http://schemas.microsoft.com/office/drawing/2014/main" xmlns="" id="{C74F4635-0DE9-48A9-B170-84F383B717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9856" b="89904" l="57212" r="89904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7285" t="51080" r="19992"/>
                  <a:stretch/>
                </p:blipFill>
                <p:spPr>
                  <a:xfrm rot="16200000">
                    <a:off x="8737026" y="2202977"/>
                    <a:ext cx="793452" cy="55061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2" name="Picture 16">
                  <a:extLst>
                    <a:ext uri="{FF2B5EF4-FFF2-40B4-BE49-F238E27FC236}">
                      <a16:creationId xmlns:a16="http://schemas.microsoft.com/office/drawing/2014/main" xmlns="" id="{B69EFED3-930C-453A-BBBA-FBF32D7FDC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988" t="48877" r="52297" b="37195"/>
                <a:stretch/>
              </p:blipFill>
              <p:spPr>
                <a:xfrm rot="5400000">
                  <a:off x="6667143" y="2963741"/>
                  <a:ext cx="162479" cy="437995"/>
                </a:xfrm>
                <a:prstGeom prst="rect">
                  <a:avLst/>
                </a:prstGeom>
              </p:spPr>
            </p:pic>
          </p:grpSp>
          <p:pic>
            <p:nvPicPr>
              <p:cNvPr id="210" name="Picture 16">
                <a:extLst>
                  <a:ext uri="{FF2B5EF4-FFF2-40B4-BE49-F238E27FC236}">
                    <a16:creationId xmlns:a16="http://schemas.microsoft.com/office/drawing/2014/main" xmlns="" id="{B69EFED3-930C-453A-BBBA-FBF32D7FDC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88" t="48877" r="52297" b="37195"/>
              <a:stretch/>
            </p:blipFill>
            <p:spPr>
              <a:xfrm rot="5400000">
                <a:off x="7063201" y="3998715"/>
                <a:ext cx="162478" cy="406565"/>
              </a:xfrm>
              <a:prstGeom prst="rect">
                <a:avLst/>
              </a:prstGeom>
            </p:spPr>
          </p:pic>
        </p:grpSp>
        <p:pic>
          <p:nvPicPr>
            <p:cNvPr id="226" name="Picture 16">
              <a:extLst>
                <a:ext uri="{FF2B5EF4-FFF2-40B4-BE49-F238E27FC236}">
                  <a16:creationId xmlns:a16="http://schemas.microsoft.com/office/drawing/2014/main" xmlns="" id="{B69EFED3-930C-453A-BBBA-FBF32D7FD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88" t="48877" r="52297" b="37195"/>
            <a:stretch/>
          </p:blipFill>
          <p:spPr>
            <a:xfrm rot="5400000">
              <a:off x="7274414" y="4694234"/>
              <a:ext cx="158035" cy="393192"/>
            </a:xfrm>
            <a:prstGeom prst="rect">
              <a:avLst/>
            </a:prstGeom>
          </p:spPr>
        </p:pic>
      </p:grpSp>
      <p:grpSp>
        <p:nvGrpSpPr>
          <p:cNvPr id="16" name="קבוצה 15"/>
          <p:cNvGrpSpPr/>
          <p:nvPr/>
        </p:nvGrpSpPr>
        <p:grpSpPr>
          <a:xfrm>
            <a:off x="10268424" y="393073"/>
            <a:ext cx="1742601" cy="4182159"/>
            <a:chOff x="10268424" y="393073"/>
            <a:chExt cx="1742601" cy="4182159"/>
          </a:xfrm>
        </p:grpSpPr>
        <p:grpSp>
          <p:nvGrpSpPr>
            <p:cNvPr id="10" name="קבוצה 9"/>
            <p:cNvGrpSpPr/>
            <p:nvPr/>
          </p:nvGrpSpPr>
          <p:grpSpPr>
            <a:xfrm>
              <a:off x="10268424" y="393073"/>
              <a:ext cx="1742601" cy="4182159"/>
              <a:chOff x="10268424" y="393073"/>
              <a:chExt cx="1742601" cy="4182159"/>
            </a:xfrm>
          </p:grpSpPr>
          <p:sp>
            <p:nvSpPr>
              <p:cNvPr id="7" name="מלבן מעוגל 6"/>
              <p:cNvSpPr/>
              <p:nvPr/>
            </p:nvSpPr>
            <p:spPr>
              <a:xfrm>
                <a:off x="10268424" y="450689"/>
                <a:ext cx="1742601" cy="412454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956785" y="393073"/>
                <a:ext cx="685800" cy="5847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800" b="1" dirty="0" smtClean="0"/>
                  <a:t>°</a:t>
                </a:r>
                <a:r>
                  <a:rPr lang="en-US" sz="3200" b="1" dirty="0" smtClean="0"/>
                  <a:t>c</a:t>
                </a:r>
                <a:endParaRPr lang="he-IL" sz="3200" b="1" dirty="0"/>
              </a:p>
            </p:txBody>
          </p:sp>
          <p:sp>
            <p:nvSpPr>
              <p:cNvPr id="9" name="אליפסה 8"/>
              <p:cNvSpPr/>
              <p:nvPr/>
            </p:nvSpPr>
            <p:spPr>
              <a:xfrm>
                <a:off x="10992410" y="4017368"/>
                <a:ext cx="371475" cy="38569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15" name="קבוצה 14"/>
            <p:cNvGrpSpPr/>
            <p:nvPr/>
          </p:nvGrpSpPr>
          <p:grpSpPr>
            <a:xfrm>
              <a:off x="11281993" y="992216"/>
              <a:ext cx="287342" cy="2973362"/>
              <a:chOff x="11281993" y="992216"/>
              <a:chExt cx="287342" cy="2973362"/>
            </a:xfrm>
          </p:grpSpPr>
          <p:cxnSp>
            <p:nvCxnSpPr>
              <p:cNvPr id="14" name="מחבר ישר 13"/>
              <p:cNvCxnSpPr/>
              <p:nvPr/>
            </p:nvCxnSpPr>
            <p:spPr>
              <a:xfrm>
                <a:off x="11281993" y="3965578"/>
                <a:ext cx="274320" cy="0"/>
              </a:xfrm>
              <a:prstGeom prst="line">
                <a:avLst/>
              </a:prstGeom>
              <a:ln w="2857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7" name="מחבר ישר 226"/>
              <p:cNvCxnSpPr/>
              <p:nvPr/>
            </p:nvCxnSpPr>
            <p:spPr>
              <a:xfrm>
                <a:off x="11281993" y="3370054"/>
                <a:ext cx="274320" cy="0"/>
              </a:xfrm>
              <a:prstGeom prst="line">
                <a:avLst/>
              </a:prstGeom>
              <a:ln w="2857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מחבר ישר 227"/>
              <p:cNvCxnSpPr/>
              <p:nvPr/>
            </p:nvCxnSpPr>
            <p:spPr>
              <a:xfrm>
                <a:off x="11281993" y="2781914"/>
                <a:ext cx="274320" cy="0"/>
              </a:xfrm>
              <a:prstGeom prst="line">
                <a:avLst/>
              </a:prstGeom>
              <a:ln w="2857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מחבר ישר 228"/>
              <p:cNvCxnSpPr/>
              <p:nvPr/>
            </p:nvCxnSpPr>
            <p:spPr>
              <a:xfrm>
                <a:off x="11288817" y="2169542"/>
                <a:ext cx="274320" cy="0"/>
              </a:xfrm>
              <a:prstGeom prst="line">
                <a:avLst/>
              </a:prstGeom>
              <a:ln w="2857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מחבר ישר 229"/>
              <p:cNvCxnSpPr/>
              <p:nvPr/>
            </p:nvCxnSpPr>
            <p:spPr>
              <a:xfrm>
                <a:off x="11295015" y="992216"/>
                <a:ext cx="274320" cy="0"/>
              </a:xfrm>
              <a:prstGeom prst="line">
                <a:avLst/>
              </a:prstGeom>
              <a:ln w="2857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1" name="מחבר ישר 230"/>
              <p:cNvCxnSpPr/>
              <p:nvPr/>
            </p:nvCxnSpPr>
            <p:spPr>
              <a:xfrm>
                <a:off x="11284841" y="1561228"/>
                <a:ext cx="274320" cy="0"/>
              </a:xfrm>
              <a:prstGeom prst="line">
                <a:avLst/>
              </a:prstGeom>
              <a:ln w="2857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קבוצה 19"/>
          <p:cNvGrpSpPr/>
          <p:nvPr/>
        </p:nvGrpSpPr>
        <p:grpSpPr>
          <a:xfrm>
            <a:off x="11535737" y="819077"/>
            <a:ext cx="443263" cy="3326574"/>
            <a:chOff x="11535737" y="819077"/>
            <a:chExt cx="443263" cy="3326574"/>
          </a:xfrm>
        </p:grpSpPr>
        <p:sp>
          <p:nvSpPr>
            <p:cNvPr id="19" name="TextBox 18"/>
            <p:cNvSpPr txBox="1"/>
            <p:nvPr/>
          </p:nvSpPr>
          <p:spPr>
            <a:xfrm>
              <a:off x="11546510" y="819077"/>
              <a:ext cx="43249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/>
                <a:t>42</a:t>
              </a:r>
              <a:endParaRPr lang="he-IL" b="1" dirty="0"/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11540594" y="1373532"/>
              <a:ext cx="43249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/>
                <a:t>41</a:t>
              </a:r>
              <a:endParaRPr lang="he-IL" b="1" dirty="0"/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1540594" y="1983676"/>
              <a:ext cx="43249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/>
                <a:t>40</a:t>
              </a:r>
              <a:endParaRPr lang="he-IL" b="1" dirty="0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11535737" y="2581321"/>
              <a:ext cx="43249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/>
                <a:t>39</a:t>
              </a:r>
              <a:endParaRPr lang="he-IL" b="1" dirty="0"/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1543291" y="3189489"/>
              <a:ext cx="43249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/>
                <a:t>38</a:t>
              </a:r>
              <a:endParaRPr lang="he-IL" b="1" dirty="0"/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1543405" y="3776319"/>
              <a:ext cx="43249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/>
                <a:t>37</a:t>
              </a:r>
              <a:endParaRPr lang="he-I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0641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01" y="2813250"/>
            <a:ext cx="4041998" cy="1231499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747" y="3819892"/>
            <a:ext cx="4041998" cy="1231499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xmlns="" id="{B69EFED3-930C-453A-BBBA-FBF32D7FDC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88" t="48877" r="52297" b="37195"/>
          <a:stretch/>
        </p:blipFill>
        <p:spPr>
          <a:xfrm rot="5400000">
            <a:off x="4827337" y="4406881"/>
            <a:ext cx="159095" cy="437995"/>
          </a:xfrm>
          <a:prstGeom prst="rect">
            <a:avLst/>
          </a:prstGeom>
        </p:spPr>
      </p:pic>
      <p:grpSp>
        <p:nvGrpSpPr>
          <p:cNvPr id="6" name="קבוצה 5"/>
          <p:cNvGrpSpPr/>
          <p:nvPr/>
        </p:nvGrpSpPr>
        <p:grpSpPr>
          <a:xfrm>
            <a:off x="4075001" y="1851535"/>
            <a:ext cx="4041998" cy="1231499"/>
            <a:chOff x="4075001" y="1851535"/>
            <a:chExt cx="4041998" cy="1231499"/>
          </a:xfrm>
        </p:grpSpPr>
        <p:pic>
          <p:nvPicPr>
            <p:cNvPr id="3" name="תמונה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5001" y="1851535"/>
              <a:ext cx="4041998" cy="1231499"/>
            </a:xfrm>
            <a:prstGeom prst="rect">
              <a:avLst/>
            </a:prstGeom>
          </p:spPr>
        </p:pic>
        <p:pic>
          <p:nvPicPr>
            <p:cNvPr id="7" name="Picture 16">
              <a:extLst>
                <a:ext uri="{FF2B5EF4-FFF2-40B4-BE49-F238E27FC236}">
                  <a16:creationId xmlns:a16="http://schemas.microsoft.com/office/drawing/2014/main" xmlns="" id="{B69EFED3-930C-453A-BBBA-FBF32D7FD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6" t="48877" r="52892" b="38760"/>
            <a:stretch/>
          </p:blipFill>
          <p:spPr>
            <a:xfrm rot="5400000">
              <a:off x="5267924" y="2455533"/>
              <a:ext cx="157197" cy="402336"/>
            </a:xfrm>
            <a:prstGeom prst="rect">
              <a:avLst/>
            </a:prstGeom>
          </p:spPr>
        </p:pic>
      </p:grpSp>
      <p:grpSp>
        <p:nvGrpSpPr>
          <p:cNvPr id="11" name="קבוצה 10"/>
          <p:cNvGrpSpPr/>
          <p:nvPr/>
        </p:nvGrpSpPr>
        <p:grpSpPr>
          <a:xfrm>
            <a:off x="4087701" y="984995"/>
            <a:ext cx="4048095" cy="1231499"/>
            <a:chOff x="4087701" y="984995"/>
            <a:chExt cx="4048095" cy="1231499"/>
          </a:xfrm>
        </p:grpSpPr>
        <p:pic>
          <p:nvPicPr>
            <p:cNvPr id="9" name="תמונה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701" y="984995"/>
              <a:ext cx="4048095" cy="1231499"/>
            </a:xfrm>
            <a:prstGeom prst="rect">
              <a:avLst/>
            </a:prstGeom>
          </p:spPr>
        </p:pic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xmlns="" id="{B69EFED3-930C-453A-BBBA-FBF32D7FD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6" t="48877" r="52892" b="38760"/>
            <a:stretch/>
          </p:blipFill>
          <p:spPr>
            <a:xfrm rot="5400000">
              <a:off x="5717017" y="1592867"/>
              <a:ext cx="160769" cy="398722"/>
            </a:xfrm>
            <a:prstGeom prst="rect">
              <a:avLst/>
            </a:prstGeom>
          </p:spPr>
        </p:pic>
      </p:grpSp>
      <p:grpSp>
        <p:nvGrpSpPr>
          <p:cNvPr id="17" name="קבוצה 16"/>
          <p:cNvGrpSpPr/>
          <p:nvPr/>
        </p:nvGrpSpPr>
        <p:grpSpPr>
          <a:xfrm>
            <a:off x="4071952" y="301746"/>
            <a:ext cx="4048095" cy="1231499"/>
            <a:chOff x="4071952" y="301746"/>
            <a:chExt cx="4048095" cy="1231499"/>
          </a:xfrm>
        </p:grpSpPr>
        <p:pic>
          <p:nvPicPr>
            <p:cNvPr id="15" name="תמונה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952" y="301746"/>
              <a:ext cx="4048095" cy="1231499"/>
            </a:xfrm>
            <a:prstGeom prst="rect">
              <a:avLst/>
            </a:prstGeom>
          </p:spPr>
        </p:pic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xmlns="" id="{B69EFED3-930C-453A-BBBA-FBF32D7FD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6" t="48877" r="52892" b="38760"/>
            <a:stretch/>
          </p:blipFill>
          <p:spPr>
            <a:xfrm rot="5400000">
              <a:off x="6137057" y="905839"/>
              <a:ext cx="159486" cy="410529"/>
            </a:xfrm>
            <a:prstGeom prst="rect">
              <a:avLst/>
            </a:prstGeom>
          </p:spPr>
        </p:pic>
      </p:grpSp>
      <p:pic>
        <p:nvPicPr>
          <p:cNvPr id="18" name="תמונה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03" y="-199836"/>
            <a:ext cx="4048095" cy="1237595"/>
          </a:xfrm>
          <a:prstGeom prst="rect">
            <a:avLst/>
          </a:prstGeom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xmlns="" id="{B69EFED3-930C-453A-BBBA-FBF32D7FDC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846" t="48877" r="52892" b="38760"/>
          <a:stretch/>
        </p:blipFill>
        <p:spPr>
          <a:xfrm rot="5400000">
            <a:off x="6573579" y="401257"/>
            <a:ext cx="159486" cy="419988"/>
          </a:xfrm>
          <a:prstGeom prst="rect">
            <a:avLst/>
          </a:prstGeom>
        </p:spPr>
      </p:pic>
      <p:grpSp>
        <p:nvGrpSpPr>
          <p:cNvPr id="23" name="קבוצה 22"/>
          <p:cNvGrpSpPr/>
          <p:nvPr/>
        </p:nvGrpSpPr>
        <p:grpSpPr>
          <a:xfrm>
            <a:off x="4071952" y="4506095"/>
            <a:ext cx="4048095" cy="1237595"/>
            <a:chOff x="4056202" y="4506095"/>
            <a:chExt cx="4048095" cy="1237595"/>
          </a:xfrm>
        </p:grpSpPr>
        <p:pic>
          <p:nvPicPr>
            <p:cNvPr id="21" name="תמונה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202" y="4506095"/>
              <a:ext cx="4048095" cy="1237595"/>
            </a:xfrm>
            <a:prstGeom prst="rect">
              <a:avLst/>
            </a:prstGeom>
          </p:spPr>
        </p:pic>
        <p:pic>
          <p:nvPicPr>
            <p:cNvPr id="22" name="Picture 16">
              <a:extLst>
                <a:ext uri="{FF2B5EF4-FFF2-40B4-BE49-F238E27FC236}">
                  <a16:creationId xmlns:a16="http://schemas.microsoft.com/office/drawing/2014/main" xmlns="" id="{B69EFED3-930C-453A-BBBA-FBF32D7FD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6" t="48877" r="52892" b="38760"/>
            <a:stretch/>
          </p:blipFill>
          <p:spPr>
            <a:xfrm rot="5400000">
              <a:off x="7022932" y="5107044"/>
              <a:ext cx="161005" cy="419988"/>
            </a:xfrm>
            <a:prstGeom prst="rect">
              <a:avLst/>
            </a:prstGeom>
          </p:spPr>
        </p:pic>
      </p:grpSp>
      <p:pic>
        <p:nvPicPr>
          <p:cNvPr id="25" name="תמונה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52" y="2810202"/>
            <a:ext cx="4048095" cy="1237595"/>
          </a:xfrm>
          <a:prstGeom prst="rect">
            <a:avLst/>
          </a:prstGeom>
        </p:spPr>
      </p:pic>
      <p:pic>
        <p:nvPicPr>
          <p:cNvPr id="26" name="תמונה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06" y="2629585"/>
            <a:ext cx="4048095" cy="1237595"/>
          </a:xfrm>
          <a:prstGeom prst="rect">
            <a:avLst/>
          </a:prstGeom>
        </p:spPr>
      </p:pic>
      <p:grpSp>
        <p:nvGrpSpPr>
          <p:cNvPr id="29" name="קבוצה 28"/>
          <p:cNvGrpSpPr/>
          <p:nvPr/>
        </p:nvGrpSpPr>
        <p:grpSpPr>
          <a:xfrm>
            <a:off x="5322752" y="3361594"/>
            <a:ext cx="451648" cy="155925"/>
            <a:chOff x="5322752" y="3366910"/>
            <a:chExt cx="451648" cy="155925"/>
          </a:xfrm>
        </p:grpSpPr>
        <p:pic>
          <p:nvPicPr>
            <p:cNvPr id="27" name="Picture 16">
              <a:extLst>
                <a:ext uri="{FF2B5EF4-FFF2-40B4-BE49-F238E27FC236}">
                  <a16:creationId xmlns:a16="http://schemas.microsoft.com/office/drawing/2014/main" xmlns="" id="{B69EFED3-930C-453A-BBBA-FBF32D7FD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6" t="48877" r="52892" b="38760"/>
            <a:stretch/>
          </p:blipFill>
          <p:spPr>
            <a:xfrm rot="5400000">
              <a:off x="5608257" y="3356693"/>
              <a:ext cx="155925" cy="176360"/>
            </a:xfrm>
            <a:prstGeom prst="flowChartConnector">
              <a:avLst/>
            </a:prstGeom>
          </p:spPr>
        </p:pic>
        <p:pic>
          <p:nvPicPr>
            <p:cNvPr id="28" name="Picture 16">
              <a:extLst>
                <a:ext uri="{FF2B5EF4-FFF2-40B4-BE49-F238E27FC236}">
                  <a16:creationId xmlns:a16="http://schemas.microsoft.com/office/drawing/2014/main" xmlns="" id="{B69EFED3-930C-453A-BBBA-FBF32D7FD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89" t="48877" r="52892" b="40740"/>
            <a:stretch/>
          </p:blipFill>
          <p:spPr>
            <a:xfrm rot="5400000">
              <a:off x="5421156" y="3268508"/>
              <a:ext cx="155923" cy="352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3235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הסבר מלבני מעוגל 7"/>
          <p:cNvSpPr/>
          <p:nvPr/>
        </p:nvSpPr>
        <p:spPr>
          <a:xfrm>
            <a:off x="7630900" y="3318915"/>
            <a:ext cx="2656100" cy="885500"/>
          </a:xfrm>
          <a:prstGeom prst="wedgeRoundRectCallout">
            <a:avLst>
              <a:gd name="adj1" fmla="val -56339"/>
              <a:gd name="adj2" fmla="val 2169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זה מד חום שמתעדכן לפי ההתקדמות שלכם בלומדה! אם תרצו לחזור אחורה לנושא שכבר למדתם, תוכלו ללחוץ על הנושא המתאים</a:t>
            </a:r>
            <a:endParaRPr lang="he-IL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29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CFF9C005-01BA-44A9-8B3D-D3EF377438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370" b="99156" l="6631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70" t="73258" r="13480"/>
          <a:stretch/>
        </p:blipFill>
        <p:spPr>
          <a:xfrm rot="20117249">
            <a:off x="7156670" y="2597998"/>
            <a:ext cx="1889105" cy="15618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E463480-D720-4779-BF42-8F5552880B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385" b="29081" l="63" r="11000">
                        <a14:backgroundMark x1="10000" y1="18856" x2="10000" y2="18856"/>
                        <a14:backgroundMark x1="9750" y1="18762" x2="9750" y2="18762"/>
                        <a14:backgroundMark x1="688" y1="23640" x2="688" y2="23640"/>
                        <a14:backgroundMark x1="688" y1="23640" x2="688" y2="23640"/>
                        <a14:backgroundMark x1="688" y1="23640" x2="688" y2="23640"/>
                        <a14:backgroundMark x1="875" y1="23734" x2="875" y2="23734"/>
                        <a14:backgroundMark x1="9563" y1="18856" x2="9563" y2="188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22" t="13799" r="87672" b="69040"/>
          <a:stretch/>
        </p:blipFill>
        <p:spPr>
          <a:xfrm rot="2855296">
            <a:off x="9323871" y="2646353"/>
            <a:ext cx="1741344" cy="15615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97C1629B-8683-4EED-90E6-74E9FC9CCA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370" b="99156" l="6631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70" t="73258" r="13480"/>
          <a:stretch/>
        </p:blipFill>
        <p:spPr>
          <a:xfrm rot="1482751" flipH="1">
            <a:off x="3316950" y="2602484"/>
            <a:ext cx="1915313" cy="1583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012F369-B41C-4CFC-AC78-EB10D9AB87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4" y="1841886"/>
            <a:ext cx="3055620" cy="305562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4212DC3D-76EC-4597-8033-47A3243B5365}"/>
              </a:ext>
            </a:extLst>
          </p:cNvPr>
          <p:cNvGrpSpPr/>
          <p:nvPr/>
        </p:nvGrpSpPr>
        <p:grpSpPr>
          <a:xfrm>
            <a:off x="4889792" y="2229921"/>
            <a:ext cx="2436070" cy="2079048"/>
            <a:chOff x="4889792" y="2229921"/>
            <a:chExt cx="2436070" cy="207904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4F7BC9F4-B402-4E27-9406-4FBA1888F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0976" b="71670" l="58938" r="66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10" t="57388" r="31328" b="24958"/>
            <a:stretch/>
          </p:blipFill>
          <p:spPr>
            <a:xfrm rot="1285253">
              <a:off x="5280277" y="2263384"/>
              <a:ext cx="2045585" cy="204558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A7163370-3589-4E6C-A192-FA2FD78BE4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361"/>
            <a:stretch/>
          </p:blipFill>
          <p:spPr>
            <a:xfrm>
              <a:off x="4889792" y="2229921"/>
              <a:ext cx="2307409" cy="97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681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51B2B56-263C-490B-B660-1B7CD02A3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7" b="100000" l="9929" r="89894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506" y="3716344"/>
            <a:ext cx="3141422" cy="208871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41F2C628-A458-40C0-9915-AE1FA78ABC12}"/>
              </a:ext>
            </a:extLst>
          </p:cNvPr>
          <p:cNvGrpSpPr/>
          <p:nvPr/>
        </p:nvGrpSpPr>
        <p:grpSpPr>
          <a:xfrm>
            <a:off x="3439452" y="2854038"/>
            <a:ext cx="3220119" cy="2313709"/>
            <a:chOff x="3467161" y="2791692"/>
            <a:chExt cx="3220119" cy="231370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D438F31-23C0-45E0-BE5A-14C9FFA9B8C8}"/>
                </a:ext>
              </a:extLst>
            </p:cNvPr>
            <p:cNvGrpSpPr/>
            <p:nvPr/>
          </p:nvGrpSpPr>
          <p:grpSpPr>
            <a:xfrm>
              <a:off x="3467161" y="2791692"/>
              <a:ext cx="3220119" cy="2313709"/>
              <a:chOff x="3467161" y="2847110"/>
              <a:chExt cx="3220119" cy="2313709"/>
            </a:xfrm>
          </p:grpSpPr>
          <p:sp>
            <p:nvSpPr>
              <p:cNvPr id="10" name="Speech Bubble: Oval 9">
                <a:extLst>
                  <a:ext uri="{FF2B5EF4-FFF2-40B4-BE49-F238E27FC236}">
                    <a16:creationId xmlns:a16="http://schemas.microsoft.com/office/drawing/2014/main" xmlns="" id="{9C3CEFE7-B462-4340-A307-A5C198FDD558}"/>
                  </a:ext>
                </a:extLst>
              </p:cNvPr>
              <p:cNvSpPr/>
              <p:nvPr/>
            </p:nvSpPr>
            <p:spPr>
              <a:xfrm flipH="1">
                <a:off x="3654231" y="2847110"/>
                <a:ext cx="2895600" cy="2313709"/>
              </a:xfrm>
              <a:prstGeom prst="wedgeEllipseCallout">
                <a:avLst>
                  <a:gd name="adj1" fmla="val -49194"/>
                  <a:gd name="adj2" fmla="val 36774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rgbClr val="7739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xmlns="" id="{4D547785-D160-4CDB-8F23-BEA493B8D0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818672">
                <a:off x="3467161" y="2874658"/>
                <a:ext cx="3220119" cy="1811316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9024889D-9BED-4FDC-82CE-8BEECE4E9E49}"/>
                </a:ext>
              </a:extLst>
            </p:cNvPr>
            <p:cNvSpPr txBox="1"/>
            <p:nvPr/>
          </p:nvSpPr>
          <p:spPr>
            <a:xfrm>
              <a:off x="4564555" y="4425263"/>
              <a:ext cx="10253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he-IL" sz="2400" b="1" dirty="0">
                  <a:solidFill>
                    <a:srgbClr val="51260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איכס...</a:t>
              </a:r>
              <a:endParaRPr lang="en-US" sz="2400" b="1" dirty="0">
                <a:solidFill>
                  <a:srgbClr val="512603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8923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FD860F98-A22F-4A51-8ED7-698D5CCDB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2" b="95301" l="4810" r="96709">
                        <a14:foregroundMark x1="73418" y1="17293" x2="51139" y2="28947"/>
                        <a14:foregroundMark x1="58228" y1="15414" x2="51139" y2="29699"/>
                        <a14:foregroundMark x1="27342" y1="38910" x2="26835" y2="62218"/>
                        <a14:foregroundMark x1="21013" y1="49812" x2="23038" y2="56579"/>
                        <a14:foregroundMark x1="33165" y1="59398" x2="87848" y2="55263"/>
                        <a14:foregroundMark x1="90127" y1="44925" x2="91646" y2="507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68" y="4738254"/>
            <a:ext cx="2036775" cy="274320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3F74C2A-6209-43E6-9C6E-506C82D7EC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"/>
          <a:stretch/>
        </p:blipFill>
        <p:spPr>
          <a:xfrm flipH="1">
            <a:off x="7839961" y="3928819"/>
            <a:ext cx="2310487" cy="292918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760D3F62-5787-4116-9C44-0BB15E266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7913">
            <a:off x="7029405" y="200394"/>
            <a:ext cx="1977160" cy="148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B6763EDB-A1C4-4CBE-BE51-ABC7D9BEBB94}"/>
              </a:ext>
            </a:extLst>
          </p:cNvPr>
          <p:cNvGrpSpPr/>
          <p:nvPr/>
        </p:nvGrpSpPr>
        <p:grpSpPr>
          <a:xfrm>
            <a:off x="6198423" y="1140918"/>
            <a:ext cx="3114910" cy="4342213"/>
            <a:chOff x="6316957" y="1642533"/>
            <a:chExt cx="2688264" cy="374746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xmlns="" id="{194BBBB7-2157-4B32-81D1-150A76AC1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72120" y1="12893" x2="50000" y2="55702"/>
                          <a14:foregroundMark x1="36406" y1="6116" x2="41935" y2="62149"/>
                          <a14:foregroundMark x1="13364" y1="4628" x2="88479" y2="11736"/>
                          <a14:foregroundMark x1="72581" y1="7438" x2="64516" y2="88430"/>
                          <a14:foregroundMark x1="66359" y1="25620" x2="55991" y2="59339"/>
                          <a14:foregroundMark x1="26959" y1="20496" x2="71429" y2="39669"/>
                          <a14:foregroundMark x1="52995" y1="16033" x2="61982" y2="44959"/>
                          <a14:foregroundMark x1="64977" y1="18678" x2="42166" y2="45620"/>
                          <a14:foregroundMark x1="62673" y1="20661" x2="42627" y2="39669"/>
                          <a14:foregroundMark x1="43318" y1="20661" x2="18433" y2="57521"/>
                          <a14:foregroundMark x1="20507" y1="14380" x2="22581" y2="69917"/>
                          <a14:foregroundMark x1="31106" y1="24628" x2="38018" y2="69587"/>
                          <a14:foregroundMark x1="29263" y1="22975" x2="32258" y2="48926"/>
                          <a14:foregroundMark x1="9447" y1="2810" x2="21659" y2="58512"/>
                          <a14:foregroundMark x1="13364" y1="36033" x2="16590" y2="55041"/>
                          <a14:foregroundMark x1="14055" y1="50248" x2="11060" y2="53388"/>
                          <a14:foregroundMark x1="12212" y1="44793" x2="7604" y2="54050"/>
                          <a14:foregroundMark x1="12903" y1="44793" x2="8986" y2="47934"/>
                          <a14:foregroundMark x1="7373" y1="50909" x2="7373" y2="50909"/>
                          <a14:foregroundMark x1="10599" y1="56198" x2="10599" y2="78347"/>
                          <a14:foregroundMark x1="8986" y1="76860" x2="5530" y2="81488"/>
                          <a14:foregroundMark x1="7373" y1="77521" x2="2535" y2="77521"/>
                          <a14:foregroundMark x1="11521" y1="76694" x2="16129" y2="79504"/>
                          <a14:foregroundMark x1="12212" y1="72727" x2="12212" y2="72727"/>
                          <a14:foregroundMark x1="6452" y1="74380" x2="6452" y2="74380"/>
                          <a14:foregroundMark x1="8756" y1="72562" x2="8756" y2="72562"/>
                          <a14:foregroundMark x1="9447" y1="70744" x2="9447" y2="70744"/>
                          <a14:foregroundMark x1="18664" y1="8926" x2="78341" y2="23802"/>
                          <a14:foregroundMark x1="25115" y1="5124" x2="91014" y2="5785"/>
                          <a14:foregroundMark x1="24194" y1="14380" x2="68433" y2="31405"/>
                          <a14:foregroundMark x1="51152" y1="8430" x2="76037" y2="20000"/>
                          <a14:foregroundMark x1="45853" y1="10909" x2="62442" y2="19008"/>
                          <a14:foregroundMark x1="92166" y1="7769" x2="69124" y2="68926"/>
                          <a14:foregroundMark x1="82488" y1="13223" x2="68433" y2="49587"/>
                          <a14:foregroundMark x1="63134" y1="19174" x2="62673" y2="28264"/>
                          <a14:foregroundMark x1="89631" y1="47934" x2="90553" y2="82645"/>
                          <a14:foregroundMark x1="91705" y1="77355" x2="98157" y2="82645"/>
                          <a14:foregroundMark x1="94470" y1="75868" x2="98618" y2="78017"/>
                          <a14:foregroundMark x1="89171" y1="73058" x2="84793" y2="79669"/>
                          <a14:foregroundMark x1="88710" y1="72562" x2="88710" y2="72562"/>
                          <a14:foregroundMark x1="86636" y1="73388" x2="86636" y2="73388"/>
                          <a14:foregroundMark x1="85714" y1="76033" x2="85714" y2="76033"/>
                          <a14:foregroundMark x1="83641" y1="80000" x2="83641" y2="80000"/>
                          <a14:foregroundMark x1="88710" y1="76694" x2="88710" y2="76694"/>
                          <a14:foregroundMark x1="88710" y1="78347" x2="88710" y2="78347"/>
                          <a14:foregroundMark x1="87327" y1="55207" x2="87327" y2="55207"/>
                          <a14:foregroundMark x1="88710" y1="68926" x2="88710" y2="68926"/>
                          <a14:foregroundMark x1="93088" y1="51570" x2="93088" y2="51570"/>
                          <a14:foregroundMark x1="91244" y1="46446" x2="91244" y2="46446"/>
                          <a14:foregroundMark x1="89862" y1="44793" x2="89862" y2="44793"/>
                          <a14:foregroundMark x1="90783" y1="69917" x2="90783" y2="69917"/>
                          <a14:foregroundMark x1="91935" y1="71901" x2="91935" y2="71901"/>
                          <a14:foregroundMark x1="95392" y1="75702" x2="95392" y2="75702"/>
                          <a14:foregroundMark x1="98618" y1="77355" x2="98618" y2="77355"/>
                          <a14:foregroundMark x1="88940" y1="80661" x2="88940" y2="80661"/>
                          <a14:foregroundMark x1="89631" y1="83636" x2="89631" y2="83636"/>
                          <a14:foregroundMark x1="86406" y1="79669" x2="86406" y2="79669"/>
                          <a14:foregroundMark x1="86636" y1="23802" x2="88018" y2="53884"/>
                          <a14:foregroundMark x1="85253" y1="48430" x2="76037" y2="57851"/>
                          <a14:foregroundMark x1="19585" y1="3967" x2="91244" y2="2975"/>
                          <a14:foregroundMark x1="34793" y1="76860" x2="34562" y2="96033"/>
                          <a14:foregroundMark x1="32488" y1="90413" x2="32488" y2="90413"/>
                          <a14:foregroundMark x1="32488" y1="87603" x2="32488" y2="87603"/>
                          <a14:foregroundMark x1="32488" y1="86446" x2="32488" y2="86446"/>
                          <a14:foregroundMark x1="32258" y1="88926" x2="32258" y2="88926"/>
                          <a14:foregroundMark x1="47235" y1="61322" x2="47235" y2="61322"/>
                          <a14:foregroundMark x1="11751" y1="80826" x2="11751" y2="80826"/>
                          <a14:foregroundMark x1="35945" y1="91405" x2="35945" y2="91405"/>
                          <a14:foregroundMark x1="35945" y1="88430" x2="35945" y2="88430"/>
                          <a14:foregroundMark x1="35945" y1="85785" x2="35945" y2="85785"/>
                          <a14:foregroundMark x1="35714" y1="90909" x2="35714" y2="90909"/>
                          <a14:foregroundMark x1="67281" y1="90413" x2="67281" y2="90413"/>
                          <a14:foregroundMark x1="66820" y1="86942" x2="66820" y2="86942"/>
                          <a14:foregroundMark x1="66820" y1="88430" x2="66820" y2="88430"/>
                          <a14:foregroundMark x1="61982" y1="57521" x2="61982" y2="58512"/>
                          <a14:backgroundMark x1="18203" y1="661" x2="18203" y2="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957" y="1642533"/>
              <a:ext cx="2688264" cy="3747465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2C24FBC5-E9F4-4C1C-9BBE-A717B19BF847}"/>
                </a:ext>
              </a:extLst>
            </p:cNvPr>
            <p:cNvGrpSpPr/>
            <p:nvPr/>
          </p:nvGrpSpPr>
          <p:grpSpPr>
            <a:xfrm>
              <a:off x="7253269" y="2342603"/>
              <a:ext cx="324397" cy="324397"/>
              <a:chOff x="7253269" y="2342603"/>
              <a:chExt cx="324397" cy="324397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xmlns="" id="{F37F2889-3397-4F46-8B15-03942D33E827}"/>
                  </a:ext>
                </a:extLst>
              </p:cNvPr>
              <p:cNvSpPr/>
              <p:nvPr/>
            </p:nvSpPr>
            <p:spPr>
              <a:xfrm>
                <a:off x="7253269" y="2342603"/>
                <a:ext cx="324397" cy="324397"/>
              </a:xfrm>
              <a:prstGeom prst="ellipse">
                <a:avLst/>
              </a:prstGeom>
              <a:solidFill>
                <a:srgbClr val="6EC0DD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xmlns="" id="{3B185C4C-A6E3-48E2-87D0-86263AC209C4}"/>
                  </a:ext>
                </a:extLst>
              </p:cNvPr>
              <p:cNvSpPr/>
              <p:nvPr/>
            </p:nvSpPr>
            <p:spPr>
              <a:xfrm>
                <a:off x="7330800" y="2410337"/>
                <a:ext cx="186267" cy="1862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FEF8A7E3-762F-479B-A36F-59B47FE6C69F}"/>
                </a:ext>
              </a:extLst>
            </p:cNvPr>
            <p:cNvGrpSpPr/>
            <p:nvPr/>
          </p:nvGrpSpPr>
          <p:grpSpPr>
            <a:xfrm>
              <a:off x="7779447" y="2342603"/>
              <a:ext cx="324397" cy="324397"/>
              <a:chOff x="7253269" y="2342603"/>
              <a:chExt cx="324397" cy="32439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2A1E0347-4079-4C59-9F91-9766FE8F6B4F}"/>
                  </a:ext>
                </a:extLst>
              </p:cNvPr>
              <p:cNvSpPr/>
              <p:nvPr/>
            </p:nvSpPr>
            <p:spPr>
              <a:xfrm>
                <a:off x="7253269" y="2342603"/>
                <a:ext cx="324397" cy="324397"/>
              </a:xfrm>
              <a:prstGeom prst="ellipse">
                <a:avLst/>
              </a:prstGeom>
              <a:solidFill>
                <a:srgbClr val="6EC0DD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xmlns="" id="{A0B5EFD4-9630-4919-A022-23926DD750E9}"/>
                  </a:ext>
                </a:extLst>
              </p:cNvPr>
              <p:cNvSpPr/>
              <p:nvPr/>
            </p:nvSpPr>
            <p:spPr>
              <a:xfrm>
                <a:off x="7322333" y="2410337"/>
                <a:ext cx="186267" cy="1862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801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10653</TotalTime>
  <Words>188</Words>
  <Application>Microsoft Office PowerPoint</Application>
  <PresentationFormat>מסך רחב</PresentationFormat>
  <Paragraphs>51</Paragraphs>
  <Slides>23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seroussi18</dc:creator>
  <cp:lastModifiedBy>Shay</cp:lastModifiedBy>
  <cp:revision>124</cp:revision>
  <dcterms:created xsi:type="dcterms:W3CDTF">2020-12-25T17:22:17Z</dcterms:created>
  <dcterms:modified xsi:type="dcterms:W3CDTF">2021-01-04T12:24:14Z</dcterms:modified>
</cp:coreProperties>
</file>